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4" r:id="rId5"/>
    <p:sldId id="267" r:id="rId6"/>
    <p:sldId id="291" r:id="rId7"/>
    <p:sldId id="292" r:id="rId8"/>
    <p:sldId id="293" r:id="rId9"/>
    <p:sldId id="286" r:id="rId10"/>
    <p:sldId id="27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291A7-A81A-45DB-880B-EC5F4A24D873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9C52-8407-44D2-8580-2F22E775F0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8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5301208"/>
            <a:ext cx="9144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59" y="2132856"/>
            <a:ext cx="8038179" cy="67955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59" y="2799322"/>
            <a:ext cx="7488833" cy="589156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13" name="Obrázek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21288"/>
            <a:ext cx="72000" cy="64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4976180" cy="70969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57352"/>
            <a:ext cx="69333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7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27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22715"/>
            <a:ext cx="5375140" cy="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03171"/>
            <a:ext cx="3632916" cy="5181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22715"/>
            <a:ext cx="5375140" cy="4186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6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6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9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1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t>14.12.2011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3" y="0"/>
            <a:ext cx="7540129" cy="31026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4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87" y="260648"/>
            <a:ext cx="60955" cy="5546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3" y="345985"/>
            <a:ext cx="1737217" cy="38401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91064" cy="637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19869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6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omenda@iba.muni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fanet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Edukační portál MEFANET</a:t>
            </a:r>
            <a:endParaRPr lang="cs-CZ" sz="48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Použití licencí </a:t>
            </a:r>
            <a:r>
              <a:rPr lang="cs-CZ" sz="3200" dirty="0" err="1" smtClean="0"/>
              <a:t>Creative</a:t>
            </a:r>
            <a:r>
              <a:rPr lang="cs-CZ" sz="3200" dirty="0" smtClean="0"/>
              <a:t> </a:t>
            </a:r>
            <a:r>
              <a:rPr lang="cs-CZ" sz="3200" dirty="0" err="1" smtClean="0"/>
              <a:t>Commons</a:t>
            </a:r>
            <a:r>
              <a:rPr lang="cs-CZ" sz="3200" dirty="0" smtClean="0"/>
              <a:t> v medicínském vzdělávání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7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642989"/>
            <a:ext cx="7772400" cy="136207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3568" y="3729013"/>
            <a:ext cx="7772400" cy="1500187"/>
          </a:xfrm>
        </p:spPr>
        <p:txBody>
          <a:bodyPr>
            <a:normAutofit fontScale="92500" lnSpcReduction="20000"/>
          </a:bodyPr>
          <a:lstStyle/>
          <a:p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Mgr. Martin Komenda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Institut biostatistiky a analýz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Lékařská fakulta Masarykovy univerzity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komenda@iba.muni.cz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ME</a:t>
            </a:r>
            <a:r>
              <a:rPr lang="cs-CZ" dirty="0" err="1"/>
              <a:t>dical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FA</a:t>
            </a:r>
            <a:r>
              <a:rPr lang="cs-CZ" dirty="0" err="1"/>
              <a:t>culties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NET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Síť všech českých a slovenských lékařských fakult</a:t>
            </a:r>
          </a:p>
          <a:p>
            <a:endParaRPr lang="cs-CZ" dirty="0" smtClean="0"/>
          </a:p>
          <a:p>
            <a:r>
              <a:rPr lang="cs-CZ" dirty="0" smtClean="0"/>
              <a:t>Respekt nezávislosti a samostatnosti každé instituce</a:t>
            </a:r>
          </a:p>
          <a:p>
            <a:endParaRPr lang="cs-CZ" dirty="0"/>
          </a:p>
          <a:p>
            <a:r>
              <a:rPr lang="cs-CZ" dirty="0" smtClean="0"/>
              <a:t>Řízen Koordinační radou</a:t>
            </a:r>
          </a:p>
          <a:p>
            <a:endParaRPr lang="cs-CZ" dirty="0" smtClean="0"/>
          </a:p>
          <a:p>
            <a:r>
              <a:rPr lang="cs-CZ" dirty="0" smtClean="0"/>
              <a:t>Založeno v roce 2007</a:t>
            </a:r>
          </a:p>
          <a:p>
            <a:endParaRPr lang="cs-CZ" dirty="0" smtClean="0"/>
          </a:p>
          <a:p>
            <a:r>
              <a:rPr lang="cs-CZ" dirty="0" smtClean="0"/>
              <a:t>Široká akademická základna </a:t>
            </a:r>
            <a:r>
              <a:rPr lang="cs-CZ" sz="1400" dirty="0" smtClean="0"/>
              <a:t>(více než 30 000 studentů a pedagogů)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6197">
            <a:off x="5622854" y="2590010"/>
            <a:ext cx="3049032" cy="25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Lékařské fakulty v MEFANETu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3" y="692696"/>
            <a:ext cx="7128513" cy="6130522"/>
          </a:xfrm>
        </p:spPr>
      </p:pic>
    </p:spTree>
    <p:extLst>
      <p:ext uri="{BB962C8B-B14F-4D97-AF65-F5344CB8AC3E}">
        <p14:creationId xmlns:p14="http://schemas.microsoft.com/office/powerpoint/2010/main" val="15352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ME</a:t>
            </a:r>
            <a:r>
              <a:rPr lang="cs-CZ" dirty="0" err="1"/>
              <a:t>dical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FA</a:t>
            </a:r>
            <a:r>
              <a:rPr lang="cs-CZ" dirty="0" err="1"/>
              <a:t>culties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NET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výuky lékařských a zdravotnických oborů</a:t>
            </a:r>
          </a:p>
          <a:p>
            <a:endParaRPr lang="cs-CZ" dirty="0" smtClean="0"/>
          </a:p>
          <a:p>
            <a:r>
              <a:rPr lang="cs-CZ" dirty="0" smtClean="0"/>
              <a:t>Aplikace moderních ICT ve vzdělávání</a:t>
            </a:r>
          </a:p>
          <a:p>
            <a:endParaRPr lang="cs-CZ" dirty="0" smtClean="0"/>
          </a:p>
          <a:p>
            <a:r>
              <a:rPr lang="cs-CZ" dirty="0" smtClean="0"/>
              <a:t>Usnadnění meziuniverzitní spolupráce</a:t>
            </a:r>
          </a:p>
          <a:p>
            <a:endParaRPr lang="cs-CZ" dirty="0" smtClean="0"/>
          </a:p>
          <a:p>
            <a:r>
              <a:rPr lang="cs-CZ" dirty="0" smtClean="0"/>
              <a:t>Snadný přístup k elektronickému výukovému obsahu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Portálová platforma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9869"/>
            <a:ext cx="8579296" cy="5217443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ficiální </a:t>
            </a:r>
            <a:r>
              <a:rPr lang="cs-CZ" dirty="0"/>
              <a:t>publikační </a:t>
            </a:r>
            <a:r>
              <a:rPr lang="cs-CZ" dirty="0" smtClean="0"/>
              <a:t>platforma </a:t>
            </a:r>
            <a:r>
              <a:rPr lang="cs-CZ" dirty="0"/>
              <a:t>sítě </a:t>
            </a:r>
            <a:r>
              <a:rPr lang="cs-CZ" dirty="0" smtClean="0"/>
              <a:t>MEFANET</a:t>
            </a:r>
          </a:p>
          <a:p>
            <a:endParaRPr lang="cs-CZ" dirty="0"/>
          </a:p>
          <a:p>
            <a:r>
              <a:rPr lang="cs-CZ" dirty="0" smtClean="0"/>
              <a:t>Zveřejňování pedagogických </a:t>
            </a:r>
            <a:r>
              <a:rPr lang="cs-CZ" dirty="0"/>
              <a:t>děl a multimediálních učebních pomůcek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11 instancí </a:t>
            </a:r>
            <a:r>
              <a:rPr lang="cs-CZ" dirty="0"/>
              <a:t>portálové </a:t>
            </a:r>
            <a:r>
              <a:rPr lang="cs-CZ" dirty="0" smtClean="0"/>
              <a:t>platformy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Zastřešující centrální brána – </a:t>
            </a:r>
            <a:r>
              <a:rPr lang="cs-CZ" sz="2400" dirty="0" smtClean="0">
                <a:hlinkClick r:id="rId2"/>
              </a:rPr>
              <a:t>http:</a:t>
            </a:r>
            <a:r>
              <a:rPr lang="en-US" sz="2400" dirty="0" smtClean="0">
                <a:hlinkClick r:id="rId2"/>
              </a:rPr>
              <a:t>//</a:t>
            </a:r>
            <a:r>
              <a:rPr lang="cs-CZ" sz="2400" dirty="0" smtClean="0">
                <a:hlinkClick r:id="rId2"/>
              </a:rPr>
              <a:t>portal.mefanet.cz</a:t>
            </a:r>
            <a:r>
              <a:rPr lang="cs-CZ" sz="2400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1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Portálová platforma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r="1168"/>
          <a:stretch/>
        </p:blipFill>
        <p:spPr bwMode="auto">
          <a:xfrm>
            <a:off x="70496" y="1123112"/>
            <a:ext cx="8966000" cy="5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56176" y="1124744"/>
            <a:ext cx="273630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licence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0"/>
          <a:stretch/>
        </p:blipFill>
        <p:spPr bwMode="auto">
          <a:xfrm>
            <a:off x="8064456" y="2708920"/>
            <a:ext cx="612000" cy="31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Snadné a přehledné použití</a:t>
            </a:r>
          </a:p>
          <a:p>
            <a:endParaRPr lang="cs-CZ" dirty="0"/>
          </a:p>
          <a:p>
            <a:r>
              <a:rPr lang="cs-CZ" dirty="0" smtClean="0"/>
              <a:t>Možnost jasně definovat, za jakých podmínek je výukové dílo zpřístupněno</a:t>
            </a:r>
          </a:p>
          <a:p>
            <a:endParaRPr lang="cs-CZ" dirty="0"/>
          </a:p>
          <a:p>
            <a:r>
              <a:rPr lang="cs-CZ" dirty="0" smtClean="0"/>
              <a:t>Přijaty českým právním řádem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Vztahují </a:t>
            </a:r>
            <a:r>
              <a:rPr lang="cs-CZ" dirty="0"/>
              <a:t>na všechny typy děl </a:t>
            </a:r>
          </a:p>
          <a:p>
            <a:endParaRPr lang="cs-CZ" dirty="0" smtClean="0"/>
          </a:p>
          <a:p>
            <a:r>
              <a:rPr lang="cs-CZ" dirty="0" smtClean="0"/>
              <a:t>Celosvětově známé a rozšířené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CC licence v praxi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076596" cy="201622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8998"/>
            <a:ext cx="9072000" cy="1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CC licence v praxi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t="17934" r="-10" b="3389"/>
          <a:stretch/>
        </p:blipFill>
        <p:spPr>
          <a:xfrm>
            <a:off x="0" y="1261009"/>
            <a:ext cx="9180000" cy="504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1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fanet">
      <a:dk1>
        <a:srgbClr val="262626"/>
      </a:dk1>
      <a:lt1>
        <a:srgbClr val="FFFFFF"/>
      </a:lt1>
      <a:dk2>
        <a:srgbClr val="96BE0D"/>
      </a:dk2>
      <a:lt2>
        <a:srgbClr val="EED236"/>
      </a:lt2>
      <a:accent1>
        <a:srgbClr val="627A08"/>
      </a:accent1>
      <a:accent2>
        <a:srgbClr val="B19A0F"/>
      </a:accent2>
      <a:accent3>
        <a:srgbClr val="96BE0D"/>
      </a:accent3>
      <a:accent4>
        <a:srgbClr val="EED236"/>
      </a:accent4>
      <a:accent5>
        <a:srgbClr val="4BACC6"/>
      </a:accent5>
      <a:accent6>
        <a:srgbClr val="F79646"/>
      </a:accent6>
      <a:hlink>
        <a:srgbClr val="003300"/>
      </a:hlink>
      <a:folHlink>
        <a:srgbClr val="00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130</Words>
  <Application>Microsoft Office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Edukační portál MEFANET</vt:lpstr>
      <vt:lpstr>MEdical FAculties NETwork</vt:lpstr>
      <vt:lpstr>Lékařské fakulty v MEFANETu</vt:lpstr>
      <vt:lpstr>MEdical FAculties NETwork</vt:lpstr>
      <vt:lpstr>Portálová platforma</vt:lpstr>
      <vt:lpstr>Portálová platforma</vt:lpstr>
      <vt:lpstr>Creative Commons licence</vt:lpstr>
      <vt:lpstr>CC licence v praxi</vt:lpstr>
      <vt:lpstr>CC licence v praxi</vt:lpstr>
      <vt:lpstr>Děkuji za pozornost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MEFANET a CC</dc:title>
  <dc:creator>Martin Komenda</dc:creator>
  <cp:lastModifiedBy>Petra</cp:lastModifiedBy>
  <cp:revision>61</cp:revision>
  <dcterms:created xsi:type="dcterms:W3CDTF">2011-03-11T08:53:01Z</dcterms:created>
  <dcterms:modified xsi:type="dcterms:W3CDTF">2011-12-14T10:04:02Z</dcterms:modified>
</cp:coreProperties>
</file>