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346" r:id="rId3"/>
    <p:sldId id="311" r:id="rId4"/>
    <p:sldId id="350" r:id="rId5"/>
    <p:sldId id="342" r:id="rId6"/>
    <p:sldId id="297" r:id="rId7"/>
    <p:sldId id="347" r:id="rId8"/>
    <p:sldId id="348" r:id="rId9"/>
    <p:sldId id="349" r:id="rId10"/>
    <p:sldId id="351" r:id="rId11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EA"/>
    <a:srgbClr val="5F5F5F"/>
    <a:srgbClr val="CCECFF"/>
    <a:srgbClr val="66FFFF"/>
    <a:srgbClr val="FF6600"/>
    <a:srgbClr val="FF99FF"/>
    <a:srgbClr val="FF00FF"/>
    <a:srgbClr val="66FF99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201" autoAdjust="0"/>
    <p:restoredTop sz="86333" autoAdjust="0"/>
  </p:normalViewPr>
  <p:slideViewPr>
    <p:cSldViewPr>
      <p:cViewPr>
        <p:scale>
          <a:sx n="47" d="100"/>
          <a:sy n="47" d="100"/>
        </p:scale>
        <p:origin x="-792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tin\Downloads\wikiskripta.csv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tin\Downloads\wikiskripta.csv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dirty="0" smtClean="0"/>
              <a:t>Články</a:t>
            </a:r>
            <a:endParaRPr lang="en-US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1153375431403695"/>
          <c:y val="0.14010141283206431"/>
          <c:w val="0.86928937007874063"/>
          <c:h val="0.61504612665991065"/>
        </c:manualLayout>
      </c:layout>
      <c:scatterChart>
        <c:scatterStyle val="smoothMarker"/>
        <c:varyColors val="0"/>
        <c:ser>
          <c:idx val="0"/>
          <c:order val="0"/>
          <c:tx>
            <c:strRef>
              <c:f>wikiskripta!$B$1</c:f>
              <c:strCache>
                <c:ptCount val="1"/>
                <c:pt idx="0">
                  <c:v>good</c:v>
                </c:pt>
              </c:strCache>
            </c:strRef>
          </c:tx>
          <c:spPr>
            <a:ln w="50800">
              <a:solidFill>
                <a:srgbClr val="002060"/>
              </a:solidFill>
            </a:ln>
          </c:spPr>
          <c:marker>
            <c:symbol val="none"/>
          </c:marker>
          <c:xVal>
            <c:numRef>
              <c:f>wikiskripta!$A$2:$A$934</c:f>
              <c:numCache>
                <c:formatCode>d/m/yyyy</c:formatCode>
                <c:ptCount val="933"/>
                <c:pt idx="0">
                  <c:v>39508</c:v>
                </c:pt>
                <c:pt idx="1">
                  <c:v>39883</c:v>
                </c:pt>
                <c:pt idx="2">
                  <c:v>39884</c:v>
                </c:pt>
                <c:pt idx="3">
                  <c:v>39885</c:v>
                </c:pt>
                <c:pt idx="4">
                  <c:v>39886</c:v>
                </c:pt>
                <c:pt idx="5">
                  <c:v>39887</c:v>
                </c:pt>
                <c:pt idx="6">
                  <c:v>39888</c:v>
                </c:pt>
                <c:pt idx="7">
                  <c:v>39889</c:v>
                </c:pt>
                <c:pt idx="8">
                  <c:v>39890</c:v>
                </c:pt>
                <c:pt idx="9">
                  <c:v>39891</c:v>
                </c:pt>
                <c:pt idx="10">
                  <c:v>39892</c:v>
                </c:pt>
                <c:pt idx="11">
                  <c:v>39893</c:v>
                </c:pt>
                <c:pt idx="12">
                  <c:v>39894</c:v>
                </c:pt>
                <c:pt idx="13">
                  <c:v>39895</c:v>
                </c:pt>
                <c:pt idx="14">
                  <c:v>39896</c:v>
                </c:pt>
                <c:pt idx="15">
                  <c:v>39897</c:v>
                </c:pt>
                <c:pt idx="16">
                  <c:v>39898</c:v>
                </c:pt>
                <c:pt idx="17">
                  <c:v>39899</c:v>
                </c:pt>
                <c:pt idx="18">
                  <c:v>39903</c:v>
                </c:pt>
                <c:pt idx="19">
                  <c:v>39904</c:v>
                </c:pt>
                <c:pt idx="20">
                  <c:v>39905</c:v>
                </c:pt>
                <c:pt idx="21">
                  <c:v>39906</c:v>
                </c:pt>
                <c:pt idx="22">
                  <c:v>39907</c:v>
                </c:pt>
                <c:pt idx="23">
                  <c:v>39908</c:v>
                </c:pt>
                <c:pt idx="24">
                  <c:v>39909</c:v>
                </c:pt>
                <c:pt idx="25">
                  <c:v>39910</c:v>
                </c:pt>
                <c:pt idx="26">
                  <c:v>39911</c:v>
                </c:pt>
                <c:pt idx="27">
                  <c:v>39912</c:v>
                </c:pt>
                <c:pt idx="28">
                  <c:v>39913</c:v>
                </c:pt>
                <c:pt idx="29">
                  <c:v>39914</c:v>
                </c:pt>
                <c:pt idx="30">
                  <c:v>39915</c:v>
                </c:pt>
                <c:pt idx="31">
                  <c:v>39916</c:v>
                </c:pt>
                <c:pt idx="32">
                  <c:v>39917</c:v>
                </c:pt>
                <c:pt idx="33">
                  <c:v>39918</c:v>
                </c:pt>
                <c:pt idx="34">
                  <c:v>39919</c:v>
                </c:pt>
                <c:pt idx="35">
                  <c:v>39920</c:v>
                </c:pt>
                <c:pt idx="36">
                  <c:v>39921</c:v>
                </c:pt>
                <c:pt idx="37">
                  <c:v>39922</c:v>
                </c:pt>
                <c:pt idx="38">
                  <c:v>39923</c:v>
                </c:pt>
                <c:pt idx="39">
                  <c:v>39924</c:v>
                </c:pt>
                <c:pt idx="40">
                  <c:v>39925</c:v>
                </c:pt>
                <c:pt idx="41">
                  <c:v>39926</c:v>
                </c:pt>
                <c:pt idx="42">
                  <c:v>39927</c:v>
                </c:pt>
                <c:pt idx="43">
                  <c:v>39928</c:v>
                </c:pt>
                <c:pt idx="44">
                  <c:v>39929</c:v>
                </c:pt>
                <c:pt idx="45">
                  <c:v>39930</c:v>
                </c:pt>
                <c:pt idx="46">
                  <c:v>39931</c:v>
                </c:pt>
                <c:pt idx="47">
                  <c:v>39932</c:v>
                </c:pt>
                <c:pt idx="48">
                  <c:v>39933</c:v>
                </c:pt>
                <c:pt idx="49">
                  <c:v>39934</c:v>
                </c:pt>
                <c:pt idx="50">
                  <c:v>39935</c:v>
                </c:pt>
                <c:pt idx="51">
                  <c:v>39936</c:v>
                </c:pt>
                <c:pt idx="52">
                  <c:v>39937</c:v>
                </c:pt>
                <c:pt idx="53">
                  <c:v>39938</c:v>
                </c:pt>
                <c:pt idx="54">
                  <c:v>39939</c:v>
                </c:pt>
                <c:pt idx="55">
                  <c:v>39940</c:v>
                </c:pt>
                <c:pt idx="56">
                  <c:v>39941</c:v>
                </c:pt>
                <c:pt idx="57">
                  <c:v>39942</c:v>
                </c:pt>
                <c:pt idx="58">
                  <c:v>39943</c:v>
                </c:pt>
                <c:pt idx="59">
                  <c:v>39944</c:v>
                </c:pt>
                <c:pt idx="60">
                  <c:v>39945</c:v>
                </c:pt>
                <c:pt idx="61">
                  <c:v>39946</c:v>
                </c:pt>
                <c:pt idx="62">
                  <c:v>39947</c:v>
                </c:pt>
                <c:pt idx="63">
                  <c:v>39948</c:v>
                </c:pt>
                <c:pt idx="64">
                  <c:v>39949</c:v>
                </c:pt>
                <c:pt idx="65">
                  <c:v>39950</c:v>
                </c:pt>
                <c:pt idx="66">
                  <c:v>39951</c:v>
                </c:pt>
                <c:pt idx="67">
                  <c:v>39952</c:v>
                </c:pt>
                <c:pt idx="68">
                  <c:v>39953</c:v>
                </c:pt>
                <c:pt idx="69">
                  <c:v>39954</c:v>
                </c:pt>
                <c:pt idx="70">
                  <c:v>39955</c:v>
                </c:pt>
                <c:pt idx="71">
                  <c:v>39956</c:v>
                </c:pt>
                <c:pt idx="72">
                  <c:v>39957</c:v>
                </c:pt>
                <c:pt idx="73">
                  <c:v>39958</c:v>
                </c:pt>
                <c:pt idx="74">
                  <c:v>39959</c:v>
                </c:pt>
                <c:pt idx="75">
                  <c:v>39960</c:v>
                </c:pt>
                <c:pt idx="76">
                  <c:v>39961</c:v>
                </c:pt>
                <c:pt idx="77">
                  <c:v>39962</c:v>
                </c:pt>
                <c:pt idx="78">
                  <c:v>39963</c:v>
                </c:pt>
                <c:pt idx="79">
                  <c:v>39964</c:v>
                </c:pt>
                <c:pt idx="80">
                  <c:v>39965</c:v>
                </c:pt>
                <c:pt idx="81">
                  <c:v>39966</c:v>
                </c:pt>
                <c:pt idx="82">
                  <c:v>39967</c:v>
                </c:pt>
                <c:pt idx="83">
                  <c:v>39968</c:v>
                </c:pt>
                <c:pt idx="84">
                  <c:v>39969</c:v>
                </c:pt>
                <c:pt idx="85">
                  <c:v>39970</c:v>
                </c:pt>
                <c:pt idx="86">
                  <c:v>39971</c:v>
                </c:pt>
                <c:pt idx="87">
                  <c:v>39972</c:v>
                </c:pt>
                <c:pt idx="88">
                  <c:v>39973</c:v>
                </c:pt>
                <c:pt idx="89">
                  <c:v>39974</c:v>
                </c:pt>
                <c:pt idx="90">
                  <c:v>39975</c:v>
                </c:pt>
                <c:pt idx="91">
                  <c:v>39976</c:v>
                </c:pt>
                <c:pt idx="92">
                  <c:v>39977</c:v>
                </c:pt>
                <c:pt idx="93">
                  <c:v>39978</c:v>
                </c:pt>
                <c:pt idx="94">
                  <c:v>39979</c:v>
                </c:pt>
                <c:pt idx="95">
                  <c:v>39980</c:v>
                </c:pt>
                <c:pt idx="96">
                  <c:v>39981</c:v>
                </c:pt>
                <c:pt idx="97">
                  <c:v>39982</c:v>
                </c:pt>
                <c:pt idx="98">
                  <c:v>39983</c:v>
                </c:pt>
                <c:pt idx="99">
                  <c:v>39984</c:v>
                </c:pt>
                <c:pt idx="100">
                  <c:v>39985</c:v>
                </c:pt>
                <c:pt idx="101">
                  <c:v>39986</c:v>
                </c:pt>
                <c:pt idx="102">
                  <c:v>39987</c:v>
                </c:pt>
                <c:pt idx="103">
                  <c:v>39988</c:v>
                </c:pt>
                <c:pt idx="104">
                  <c:v>39989</c:v>
                </c:pt>
                <c:pt idx="105">
                  <c:v>39990</c:v>
                </c:pt>
                <c:pt idx="106">
                  <c:v>39991</c:v>
                </c:pt>
                <c:pt idx="107">
                  <c:v>39992</c:v>
                </c:pt>
                <c:pt idx="108">
                  <c:v>39993</c:v>
                </c:pt>
                <c:pt idx="109">
                  <c:v>39994</c:v>
                </c:pt>
                <c:pt idx="110">
                  <c:v>39995</c:v>
                </c:pt>
                <c:pt idx="111">
                  <c:v>39996</c:v>
                </c:pt>
                <c:pt idx="112">
                  <c:v>39997</c:v>
                </c:pt>
                <c:pt idx="113">
                  <c:v>39998</c:v>
                </c:pt>
                <c:pt idx="114">
                  <c:v>39999</c:v>
                </c:pt>
                <c:pt idx="115">
                  <c:v>40000</c:v>
                </c:pt>
                <c:pt idx="116">
                  <c:v>40001</c:v>
                </c:pt>
                <c:pt idx="117">
                  <c:v>40002</c:v>
                </c:pt>
                <c:pt idx="118">
                  <c:v>40003</c:v>
                </c:pt>
                <c:pt idx="119">
                  <c:v>40004</c:v>
                </c:pt>
                <c:pt idx="120">
                  <c:v>40005</c:v>
                </c:pt>
                <c:pt idx="121">
                  <c:v>40006</c:v>
                </c:pt>
                <c:pt idx="122">
                  <c:v>40007</c:v>
                </c:pt>
                <c:pt idx="123">
                  <c:v>40008</c:v>
                </c:pt>
                <c:pt idx="124">
                  <c:v>40009</c:v>
                </c:pt>
                <c:pt idx="125">
                  <c:v>40010</c:v>
                </c:pt>
                <c:pt idx="126">
                  <c:v>40011</c:v>
                </c:pt>
                <c:pt idx="127">
                  <c:v>40012</c:v>
                </c:pt>
                <c:pt idx="128">
                  <c:v>40013</c:v>
                </c:pt>
                <c:pt idx="129">
                  <c:v>40014</c:v>
                </c:pt>
                <c:pt idx="130">
                  <c:v>40015</c:v>
                </c:pt>
                <c:pt idx="131">
                  <c:v>40016</c:v>
                </c:pt>
                <c:pt idx="132">
                  <c:v>40017</c:v>
                </c:pt>
                <c:pt idx="133">
                  <c:v>40018</c:v>
                </c:pt>
                <c:pt idx="134">
                  <c:v>40019</c:v>
                </c:pt>
                <c:pt idx="135">
                  <c:v>40020</c:v>
                </c:pt>
                <c:pt idx="136">
                  <c:v>40021</c:v>
                </c:pt>
                <c:pt idx="137">
                  <c:v>40022</c:v>
                </c:pt>
                <c:pt idx="138">
                  <c:v>40023</c:v>
                </c:pt>
                <c:pt idx="139">
                  <c:v>40024</c:v>
                </c:pt>
                <c:pt idx="140">
                  <c:v>40025</c:v>
                </c:pt>
                <c:pt idx="141">
                  <c:v>40026</c:v>
                </c:pt>
                <c:pt idx="142">
                  <c:v>40027</c:v>
                </c:pt>
                <c:pt idx="143">
                  <c:v>40028</c:v>
                </c:pt>
                <c:pt idx="144">
                  <c:v>40029</c:v>
                </c:pt>
                <c:pt idx="145">
                  <c:v>40030</c:v>
                </c:pt>
                <c:pt idx="146">
                  <c:v>40031</c:v>
                </c:pt>
                <c:pt idx="147">
                  <c:v>40032</c:v>
                </c:pt>
                <c:pt idx="148">
                  <c:v>40033</c:v>
                </c:pt>
                <c:pt idx="149">
                  <c:v>40034</c:v>
                </c:pt>
                <c:pt idx="150">
                  <c:v>40035</c:v>
                </c:pt>
                <c:pt idx="151">
                  <c:v>40036</c:v>
                </c:pt>
                <c:pt idx="152">
                  <c:v>40037</c:v>
                </c:pt>
                <c:pt idx="153">
                  <c:v>40038</c:v>
                </c:pt>
                <c:pt idx="154">
                  <c:v>40039</c:v>
                </c:pt>
                <c:pt idx="155">
                  <c:v>40040</c:v>
                </c:pt>
                <c:pt idx="156">
                  <c:v>40041</c:v>
                </c:pt>
                <c:pt idx="157">
                  <c:v>40042</c:v>
                </c:pt>
                <c:pt idx="158">
                  <c:v>40043</c:v>
                </c:pt>
                <c:pt idx="159">
                  <c:v>40044</c:v>
                </c:pt>
                <c:pt idx="160">
                  <c:v>40045</c:v>
                </c:pt>
                <c:pt idx="161">
                  <c:v>40046</c:v>
                </c:pt>
                <c:pt idx="162">
                  <c:v>40047</c:v>
                </c:pt>
                <c:pt idx="163">
                  <c:v>40048</c:v>
                </c:pt>
                <c:pt idx="164">
                  <c:v>40049</c:v>
                </c:pt>
                <c:pt idx="165">
                  <c:v>40050</c:v>
                </c:pt>
                <c:pt idx="166">
                  <c:v>40051</c:v>
                </c:pt>
                <c:pt idx="167">
                  <c:v>40052</c:v>
                </c:pt>
                <c:pt idx="168">
                  <c:v>40053</c:v>
                </c:pt>
                <c:pt idx="169">
                  <c:v>40054</c:v>
                </c:pt>
                <c:pt idx="170">
                  <c:v>40055</c:v>
                </c:pt>
                <c:pt idx="171">
                  <c:v>40056</c:v>
                </c:pt>
                <c:pt idx="172">
                  <c:v>40057</c:v>
                </c:pt>
                <c:pt idx="173">
                  <c:v>40058</c:v>
                </c:pt>
                <c:pt idx="174">
                  <c:v>40059</c:v>
                </c:pt>
                <c:pt idx="175">
                  <c:v>40060</c:v>
                </c:pt>
                <c:pt idx="176">
                  <c:v>40061</c:v>
                </c:pt>
                <c:pt idx="177">
                  <c:v>40062</c:v>
                </c:pt>
                <c:pt idx="178">
                  <c:v>40063</c:v>
                </c:pt>
                <c:pt idx="179">
                  <c:v>40064</c:v>
                </c:pt>
                <c:pt idx="180">
                  <c:v>40065</c:v>
                </c:pt>
                <c:pt idx="181">
                  <c:v>40066</c:v>
                </c:pt>
                <c:pt idx="182">
                  <c:v>40067</c:v>
                </c:pt>
                <c:pt idx="183">
                  <c:v>40068</c:v>
                </c:pt>
                <c:pt idx="184">
                  <c:v>40069</c:v>
                </c:pt>
                <c:pt idx="185">
                  <c:v>40070</c:v>
                </c:pt>
                <c:pt idx="186">
                  <c:v>40071</c:v>
                </c:pt>
                <c:pt idx="187">
                  <c:v>40072</c:v>
                </c:pt>
                <c:pt idx="188">
                  <c:v>40074</c:v>
                </c:pt>
                <c:pt idx="189">
                  <c:v>40075</c:v>
                </c:pt>
                <c:pt idx="190">
                  <c:v>40076</c:v>
                </c:pt>
                <c:pt idx="191">
                  <c:v>40078</c:v>
                </c:pt>
                <c:pt idx="192">
                  <c:v>40079</c:v>
                </c:pt>
                <c:pt idx="193">
                  <c:v>40080</c:v>
                </c:pt>
                <c:pt idx="194">
                  <c:v>40081</c:v>
                </c:pt>
                <c:pt idx="195">
                  <c:v>40082</c:v>
                </c:pt>
                <c:pt idx="196">
                  <c:v>40083</c:v>
                </c:pt>
                <c:pt idx="197">
                  <c:v>40084</c:v>
                </c:pt>
                <c:pt idx="198">
                  <c:v>40085</c:v>
                </c:pt>
                <c:pt idx="199">
                  <c:v>40086</c:v>
                </c:pt>
                <c:pt idx="200">
                  <c:v>40087</c:v>
                </c:pt>
                <c:pt idx="201">
                  <c:v>40088</c:v>
                </c:pt>
                <c:pt idx="202">
                  <c:v>40089</c:v>
                </c:pt>
                <c:pt idx="203">
                  <c:v>40090</c:v>
                </c:pt>
                <c:pt idx="204">
                  <c:v>40091</c:v>
                </c:pt>
                <c:pt idx="205">
                  <c:v>40092</c:v>
                </c:pt>
                <c:pt idx="206">
                  <c:v>40093</c:v>
                </c:pt>
                <c:pt idx="207">
                  <c:v>40094</c:v>
                </c:pt>
                <c:pt idx="208">
                  <c:v>40095</c:v>
                </c:pt>
                <c:pt idx="209">
                  <c:v>40096</c:v>
                </c:pt>
                <c:pt idx="210">
                  <c:v>40097</c:v>
                </c:pt>
                <c:pt idx="211">
                  <c:v>40098</c:v>
                </c:pt>
                <c:pt idx="212">
                  <c:v>40099</c:v>
                </c:pt>
                <c:pt idx="213">
                  <c:v>40100</c:v>
                </c:pt>
                <c:pt idx="214">
                  <c:v>40101</c:v>
                </c:pt>
                <c:pt idx="215">
                  <c:v>40102</c:v>
                </c:pt>
                <c:pt idx="216">
                  <c:v>40103</c:v>
                </c:pt>
                <c:pt idx="217">
                  <c:v>40104</c:v>
                </c:pt>
                <c:pt idx="218">
                  <c:v>40105</c:v>
                </c:pt>
                <c:pt idx="219">
                  <c:v>40106</c:v>
                </c:pt>
                <c:pt idx="220">
                  <c:v>40107</c:v>
                </c:pt>
                <c:pt idx="221">
                  <c:v>40108</c:v>
                </c:pt>
                <c:pt idx="222">
                  <c:v>40109</c:v>
                </c:pt>
                <c:pt idx="223">
                  <c:v>40110</c:v>
                </c:pt>
                <c:pt idx="224">
                  <c:v>40111</c:v>
                </c:pt>
                <c:pt idx="225">
                  <c:v>40112</c:v>
                </c:pt>
                <c:pt idx="226">
                  <c:v>40113</c:v>
                </c:pt>
                <c:pt idx="227">
                  <c:v>40114</c:v>
                </c:pt>
                <c:pt idx="228">
                  <c:v>40115</c:v>
                </c:pt>
                <c:pt idx="229">
                  <c:v>40116</c:v>
                </c:pt>
                <c:pt idx="230">
                  <c:v>40117</c:v>
                </c:pt>
                <c:pt idx="231">
                  <c:v>40118</c:v>
                </c:pt>
                <c:pt idx="232">
                  <c:v>40119</c:v>
                </c:pt>
                <c:pt idx="233">
                  <c:v>40120</c:v>
                </c:pt>
                <c:pt idx="234">
                  <c:v>40121</c:v>
                </c:pt>
                <c:pt idx="235">
                  <c:v>40122</c:v>
                </c:pt>
                <c:pt idx="236">
                  <c:v>40123</c:v>
                </c:pt>
                <c:pt idx="237">
                  <c:v>40124</c:v>
                </c:pt>
                <c:pt idx="238">
                  <c:v>40125</c:v>
                </c:pt>
                <c:pt idx="239">
                  <c:v>40126</c:v>
                </c:pt>
                <c:pt idx="240">
                  <c:v>40127</c:v>
                </c:pt>
                <c:pt idx="241">
                  <c:v>40128</c:v>
                </c:pt>
                <c:pt idx="242">
                  <c:v>40129</c:v>
                </c:pt>
                <c:pt idx="243">
                  <c:v>40130</c:v>
                </c:pt>
                <c:pt idx="244">
                  <c:v>40131</c:v>
                </c:pt>
                <c:pt idx="245">
                  <c:v>40132</c:v>
                </c:pt>
                <c:pt idx="246">
                  <c:v>40133</c:v>
                </c:pt>
                <c:pt idx="247">
                  <c:v>40134</c:v>
                </c:pt>
                <c:pt idx="248">
                  <c:v>40135</c:v>
                </c:pt>
                <c:pt idx="249">
                  <c:v>40136</c:v>
                </c:pt>
                <c:pt idx="250">
                  <c:v>40137</c:v>
                </c:pt>
                <c:pt idx="251">
                  <c:v>40138</c:v>
                </c:pt>
                <c:pt idx="252">
                  <c:v>40139</c:v>
                </c:pt>
                <c:pt idx="253">
                  <c:v>40140</c:v>
                </c:pt>
                <c:pt idx="254">
                  <c:v>40141</c:v>
                </c:pt>
                <c:pt idx="255">
                  <c:v>40142</c:v>
                </c:pt>
                <c:pt idx="256">
                  <c:v>40143</c:v>
                </c:pt>
                <c:pt idx="257">
                  <c:v>40144</c:v>
                </c:pt>
                <c:pt idx="258">
                  <c:v>40145</c:v>
                </c:pt>
                <c:pt idx="259">
                  <c:v>40146</c:v>
                </c:pt>
                <c:pt idx="260">
                  <c:v>40147</c:v>
                </c:pt>
                <c:pt idx="261">
                  <c:v>40148</c:v>
                </c:pt>
                <c:pt idx="262">
                  <c:v>40149</c:v>
                </c:pt>
                <c:pt idx="263">
                  <c:v>40150</c:v>
                </c:pt>
                <c:pt idx="264">
                  <c:v>40151</c:v>
                </c:pt>
                <c:pt idx="265">
                  <c:v>40152</c:v>
                </c:pt>
                <c:pt idx="266">
                  <c:v>40153</c:v>
                </c:pt>
                <c:pt idx="267">
                  <c:v>40154</c:v>
                </c:pt>
                <c:pt idx="268">
                  <c:v>40155</c:v>
                </c:pt>
                <c:pt idx="269">
                  <c:v>40156</c:v>
                </c:pt>
                <c:pt idx="270">
                  <c:v>40157</c:v>
                </c:pt>
                <c:pt idx="271">
                  <c:v>40158</c:v>
                </c:pt>
                <c:pt idx="272">
                  <c:v>40159</c:v>
                </c:pt>
                <c:pt idx="273">
                  <c:v>40160</c:v>
                </c:pt>
                <c:pt idx="274">
                  <c:v>40161</c:v>
                </c:pt>
                <c:pt idx="275">
                  <c:v>40162</c:v>
                </c:pt>
                <c:pt idx="276">
                  <c:v>40163</c:v>
                </c:pt>
                <c:pt idx="277">
                  <c:v>40164</c:v>
                </c:pt>
                <c:pt idx="278">
                  <c:v>40165</c:v>
                </c:pt>
                <c:pt idx="279">
                  <c:v>40166</c:v>
                </c:pt>
                <c:pt idx="280">
                  <c:v>40167</c:v>
                </c:pt>
                <c:pt idx="281">
                  <c:v>40168</c:v>
                </c:pt>
                <c:pt idx="282">
                  <c:v>40169</c:v>
                </c:pt>
                <c:pt idx="283">
                  <c:v>40170</c:v>
                </c:pt>
                <c:pt idx="284">
                  <c:v>40171</c:v>
                </c:pt>
                <c:pt idx="285">
                  <c:v>40172</c:v>
                </c:pt>
                <c:pt idx="286">
                  <c:v>40173</c:v>
                </c:pt>
                <c:pt idx="287">
                  <c:v>40174</c:v>
                </c:pt>
                <c:pt idx="288">
                  <c:v>40175</c:v>
                </c:pt>
                <c:pt idx="289">
                  <c:v>40176</c:v>
                </c:pt>
                <c:pt idx="290">
                  <c:v>40177</c:v>
                </c:pt>
                <c:pt idx="291">
                  <c:v>40178</c:v>
                </c:pt>
                <c:pt idx="292">
                  <c:v>40179</c:v>
                </c:pt>
                <c:pt idx="293">
                  <c:v>40180</c:v>
                </c:pt>
                <c:pt idx="294">
                  <c:v>40181</c:v>
                </c:pt>
                <c:pt idx="295">
                  <c:v>40182</c:v>
                </c:pt>
                <c:pt idx="296">
                  <c:v>40183</c:v>
                </c:pt>
                <c:pt idx="297">
                  <c:v>40184</c:v>
                </c:pt>
                <c:pt idx="298">
                  <c:v>40185</c:v>
                </c:pt>
                <c:pt idx="299">
                  <c:v>40186</c:v>
                </c:pt>
                <c:pt idx="300">
                  <c:v>40187</c:v>
                </c:pt>
                <c:pt idx="301">
                  <c:v>40188</c:v>
                </c:pt>
                <c:pt idx="302">
                  <c:v>40189</c:v>
                </c:pt>
                <c:pt idx="303">
                  <c:v>40190</c:v>
                </c:pt>
                <c:pt idx="304">
                  <c:v>40191</c:v>
                </c:pt>
                <c:pt idx="305">
                  <c:v>40192</c:v>
                </c:pt>
                <c:pt idx="306">
                  <c:v>40193</c:v>
                </c:pt>
                <c:pt idx="307">
                  <c:v>40194</c:v>
                </c:pt>
                <c:pt idx="308">
                  <c:v>40195</c:v>
                </c:pt>
                <c:pt idx="309">
                  <c:v>40196</c:v>
                </c:pt>
                <c:pt idx="310">
                  <c:v>40197</c:v>
                </c:pt>
                <c:pt idx="311">
                  <c:v>40198</c:v>
                </c:pt>
                <c:pt idx="312">
                  <c:v>40199</c:v>
                </c:pt>
                <c:pt idx="313">
                  <c:v>40200</c:v>
                </c:pt>
                <c:pt idx="314">
                  <c:v>40201</c:v>
                </c:pt>
                <c:pt idx="315">
                  <c:v>40202</c:v>
                </c:pt>
                <c:pt idx="316">
                  <c:v>40203</c:v>
                </c:pt>
                <c:pt idx="317">
                  <c:v>40204</c:v>
                </c:pt>
                <c:pt idx="318">
                  <c:v>40205</c:v>
                </c:pt>
                <c:pt idx="319">
                  <c:v>40206</c:v>
                </c:pt>
                <c:pt idx="320">
                  <c:v>40207</c:v>
                </c:pt>
                <c:pt idx="321">
                  <c:v>40208</c:v>
                </c:pt>
                <c:pt idx="322">
                  <c:v>40209</c:v>
                </c:pt>
                <c:pt idx="323">
                  <c:v>40210</c:v>
                </c:pt>
                <c:pt idx="324">
                  <c:v>40211</c:v>
                </c:pt>
                <c:pt idx="325">
                  <c:v>40212</c:v>
                </c:pt>
                <c:pt idx="326">
                  <c:v>40213</c:v>
                </c:pt>
                <c:pt idx="327">
                  <c:v>40214</c:v>
                </c:pt>
                <c:pt idx="328">
                  <c:v>40215</c:v>
                </c:pt>
                <c:pt idx="329">
                  <c:v>40216</c:v>
                </c:pt>
                <c:pt idx="330">
                  <c:v>40217</c:v>
                </c:pt>
                <c:pt idx="331">
                  <c:v>40218</c:v>
                </c:pt>
                <c:pt idx="332">
                  <c:v>40219</c:v>
                </c:pt>
                <c:pt idx="333">
                  <c:v>40220</c:v>
                </c:pt>
                <c:pt idx="334">
                  <c:v>40221</c:v>
                </c:pt>
                <c:pt idx="335">
                  <c:v>40222</c:v>
                </c:pt>
                <c:pt idx="336">
                  <c:v>40223</c:v>
                </c:pt>
                <c:pt idx="337">
                  <c:v>40224</c:v>
                </c:pt>
                <c:pt idx="338">
                  <c:v>40225</c:v>
                </c:pt>
                <c:pt idx="339">
                  <c:v>40226</c:v>
                </c:pt>
                <c:pt idx="340">
                  <c:v>40227</c:v>
                </c:pt>
                <c:pt idx="341">
                  <c:v>40228</c:v>
                </c:pt>
                <c:pt idx="342">
                  <c:v>40229</c:v>
                </c:pt>
                <c:pt idx="343">
                  <c:v>40230</c:v>
                </c:pt>
                <c:pt idx="344">
                  <c:v>40231</c:v>
                </c:pt>
                <c:pt idx="345">
                  <c:v>40233</c:v>
                </c:pt>
                <c:pt idx="346">
                  <c:v>40234</c:v>
                </c:pt>
                <c:pt idx="347">
                  <c:v>40235</c:v>
                </c:pt>
                <c:pt idx="348">
                  <c:v>40236</c:v>
                </c:pt>
                <c:pt idx="349">
                  <c:v>40238</c:v>
                </c:pt>
                <c:pt idx="350">
                  <c:v>40239</c:v>
                </c:pt>
                <c:pt idx="351">
                  <c:v>40240</c:v>
                </c:pt>
                <c:pt idx="352">
                  <c:v>40241</c:v>
                </c:pt>
                <c:pt idx="353">
                  <c:v>40242</c:v>
                </c:pt>
                <c:pt idx="354">
                  <c:v>40243</c:v>
                </c:pt>
                <c:pt idx="355">
                  <c:v>40244</c:v>
                </c:pt>
                <c:pt idx="356">
                  <c:v>40246</c:v>
                </c:pt>
                <c:pt idx="357">
                  <c:v>40247</c:v>
                </c:pt>
                <c:pt idx="358">
                  <c:v>40248</c:v>
                </c:pt>
                <c:pt idx="359">
                  <c:v>40249</c:v>
                </c:pt>
                <c:pt idx="360">
                  <c:v>40250</c:v>
                </c:pt>
                <c:pt idx="361">
                  <c:v>40251</c:v>
                </c:pt>
                <c:pt idx="362">
                  <c:v>40252</c:v>
                </c:pt>
                <c:pt idx="363">
                  <c:v>40253</c:v>
                </c:pt>
                <c:pt idx="364">
                  <c:v>40254</c:v>
                </c:pt>
                <c:pt idx="365">
                  <c:v>40255</c:v>
                </c:pt>
                <c:pt idx="366">
                  <c:v>40256</c:v>
                </c:pt>
                <c:pt idx="367">
                  <c:v>40257</c:v>
                </c:pt>
                <c:pt idx="368">
                  <c:v>40258</c:v>
                </c:pt>
                <c:pt idx="369">
                  <c:v>40259</c:v>
                </c:pt>
                <c:pt idx="370">
                  <c:v>40260</c:v>
                </c:pt>
                <c:pt idx="371">
                  <c:v>40261</c:v>
                </c:pt>
                <c:pt idx="372">
                  <c:v>40262</c:v>
                </c:pt>
                <c:pt idx="373">
                  <c:v>40263</c:v>
                </c:pt>
                <c:pt idx="374">
                  <c:v>40264</c:v>
                </c:pt>
                <c:pt idx="375">
                  <c:v>40265</c:v>
                </c:pt>
                <c:pt idx="376">
                  <c:v>40266</c:v>
                </c:pt>
                <c:pt idx="377">
                  <c:v>40267</c:v>
                </c:pt>
                <c:pt idx="378">
                  <c:v>40268</c:v>
                </c:pt>
                <c:pt idx="379">
                  <c:v>40269</c:v>
                </c:pt>
                <c:pt idx="380">
                  <c:v>40270</c:v>
                </c:pt>
                <c:pt idx="381">
                  <c:v>40271</c:v>
                </c:pt>
                <c:pt idx="382">
                  <c:v>40272</c:v>
                </c:pt>
                <c:pt idx="383">
                  <c:v>40273</c:v>
                </c:pt>
                <c:pt idx="384">
                  <c:v>40274</c:v>
                </c:pt>
                <c:pt idx="385">
                  <c:v>40275</c:v>
                </c:pt>
                <c:pt idx="386">
                  <c:v>40276</c:v>
                </c:pt>
                <c:pt idx="387">
                  <c:v>40277</c:v>
                </c:pt>
                <c:pt idx="388">
                  <c:v>40278</c:v>
                </c:pt>
                <c:pt idx="389">
                  <c:v>40279</c:v>
                </c:pt>
                <c:pt idx="390">
                  <c:v>40280</c:v>
                </c:pt>
                <c:pt idx="391">
                  <c:v>40281</c:v>
                </c:pt>
                <c:pt idx="392">
                  <c:v>40282</c:v>
                </c:pt>
                <c:pt idx="393">
                  <c:v>40283</c:v>
                </c:pt>
                <c:pt idx="394">
                  <c:v>40284</c:v>
                </c:pt>
                <c:pt idx="395">
                  <c:v>40285</c:v>
                </c:pt>
                <c:pt idx="396">
                  <c:v>40287</c:v>
                </c:pt>
                <c:pt idx="397">
                  <c:v>40288</c:v>
                </c:pt>
                <c:pt idx="398">
                  <c:v>40289</c:v>
                </c:pt>
                <c:pt idx="399">
                  <c:v>40290</c:v>
                </c:pt>
                <c:pt idx="400">
                  <c:v>40291</c:v>
                </c:pt>
                <c:pt idx="401">
                  <c:v>40292</c:v>
                </c:pt>
                <c:pt idx="402">
                  <c:v>40293</c:v>
                </c:pt>
                <c:pt idx="403">
                  <c:v>40294</c:v>
                </c:pt>
                <c:pt idx="404">
                  <c:v>40295</c:v>
                </c:pt>
                <c:pt idx="405">
                  <c:v>40296</c:v>
                </c:pt>
                <c:pt idx="406">
                  <c:v>40297</c:v>
                </c:pt>
                <c:pt idx="407">
                  <c:v>40298</c:v>
                </c:pt>
                <c:pt idx="408">
                  <c:v>40299</c:v>
                </c:pt>
                <c:pt idx="409">
                  <c:v>40300</c:v>
                </c:pt>
                <c:pt idx="410">
                  <c:v>40301</c:v>
                </c:pt>
                <c:pt idx="411">
                  <c:v>40302</c:v>
                </c:pt>
                <c:pt idx="412">
                  <c:v>40303</c:v>
                </c:pt>
                <c:pt idx="413">
                  <c:v>40304</c:v>
                </c:pt>
                <c:pt idx="414">
                  <c:v>40305</c:v>
                </c:pt>
                <c:pt idx="415">
                  <c:v>40306</c:v>
                </c:pt>
                <c:pt idx="416">
                  <c:v>40307</c:v>
                </c:pt>
                <c:pt idx="417">
                  <c:v>40308</c:v>
                </c:pt>
                <c:pt idx="418">
                  <c:v>40309</c:v>
                </c:pt>
                <c:pt idx="419">
                  <c:v>40310</c:v>
                </c:pt>
                <c:pt idx="420">
                  <c:v>40311</c:v>
                </c:pt>
                <c:pt idx="421">
                  <c:v>40312</c:v>
                </c:pt>
                <c:pt idx="422">
                  <c:v>40313</c:v>
                </c:pt>
                <c:pt idx="423">
                  <c:v>40314</c:v>
                </c:pt>
                <c:pt idx="424">
                  <c:v>40315</c:v>
                </c:pt>
                <c:pt idx="425">
                  <c:v>40316</c:v>
                </c:pt>
                <c:pt idx="426">
                  <c:v>40317</c:v>
                </c:pt>
                <c:pt idx="427">
                  <c:v>40318</c:v>
                </c:pt>
                <c:pt idx="428">
                  <c:v>40319</c:v>
                </c:pt>
                <c:pt idx="429">
                  <c:v>40320</c:v>
                </c:pt>
                <c:pt idx="430">
                  <c:v>40321</c:v>
                </c:pt>
                <c:pt idx="431">
                  <c:v>40322</c:v>
                </c:pt>
                <c:pt idx="432">
                  <c:v>40323</c:v>
                </c:pt>
                <c:pt idx="433">
                  <c:v>40324</c:v>
                </c:pt>
                <c:pt idx="434">
                  <c:v>40325</c:v>
                </c:pt>
                <c:pt idx="435">
                  <c:v>40326</c:v>
                </c:pt>
                <c:pt idx="436">
                  <c:v>40327</c:v>
                </c:pt>
                <c:pt idx="437">
                  <c:v>40328</c:v>
                </c:pt>
                <c:pt idx="438">
                  <c:v>40329</c:v>
                </c:pt>
                <c:pt idx="439">
                  <c:v>40330</c:v>
                </c:pt>
                <c:pt idx="440">
                  <c:v>40331</c:v>
                </c:pt>
                <c:pt idx="441">
                  <c:v>40332</c:v>
                </c:pt>
                <c:pt idx="442">
                  <c:v>40333</c:v>
                </c:pt>
                <c:pt idx="443">
                  <c:v>40334</c:v>
                </c:pt>
                <c:pt idx="444">
                  <c:v>40335</c:v>
                </c:pt>
                <c:pt idx="445">
                  <c:v>40336</c:v>
                </c:pt>
                <c:pt idx="446">
                  <c:v>40337</c:v>
                </c:pt>
                <c:pt idx="447">
                  <c:v>40338</c:v>
                </c:pt>
                <c:pt idx="448">
                  <c:v>40339</c:v>
                </c:pt>
                <c:pt idx="449">
                  <c:v>40340</c:v>
                </c:pt>
                <c:pt idx="450">
                  <c:v>40341</c:v>
                </c:pt>
                <c:pt idx="451">
                  <c:v>40342</c:v>
                </c:pt>
                <c:pt idx="452">
                  <c:v>40343</c:v>
                </c:pt>
                <c:pt idx="453">
                  <c:v>40344</c:v>
                </c:pt>
                <c:pt idx="454">
                  <c:v>40345</c:v>
                </c:pt>
                <c:pt idx="455">
                  <c:v>40346</c:v>
                </c:pt>
                <c:pt idx="456">
                  <c:v>40347</c:v>
                </c:pt>
                <c:pt idx="457">
                  <c:v>40348</c:v>
                </c:pt>
                <c:pt idx="458">
                  <c:v>40349</c:v>
                </c:pt>
                <c:pt idx="459">
                  <c:v>40350</c:v>
                </c:pt>
                <c:pt idx="460">
                  <c:v>40351</c:v>
                </c:pt>
                <c:pt idx="461">
                  <c:v>40352</c:v>
                </c:pt>
                <c:pt idx="462">
                  <c:v>40353</c:v>
                </c:pt>
                <c:pt idx="463">
                  <c:v>40354</c:v>
                </c:pt>
                <c:pt idx="464">
                  <c:v>40355</c:v>
                </c:pt>
                <c:pt idx="465">
                  <c:v>40356</c:v>
                </c:pt>
                <c:pt idx="466">
                  <c:v>40357</c:v>
                </c:pt>
                <c:pt idx="467">
                  <c:v>40358</c:v>
                </c:pt>
                <c:pt idx="468">
                  <c:v>40359</c:v>
                </c:pt>
                <c:pt idx="469">
                  <c:v>40360</c:v>
                </c:pt>
                <c:pt idx="470">
                  <c:v>40361</c:v>
                </c:pt>
                <c:pt idx="471">
                  <c:v>40362</c:v>
                </c:pt>
                <c:pt idx="472">
                  <c:v>40363</c:v>
                </c:pt>
                <c:pt idx="473">
                  <c:v>40364</c:v>
                </c:pt>
                <c:pt idx="474">
                  <c:v>40365</c:v>
                </c:pt>
                <c:pt idx="475">
                  <c:v>40366</c:v>
                </c:pt>
                <c:pt idx="476">
                  <c:v>40367</c:v>
                </c:pt>
                <c:pt idx="477">
                  <c:v>40368</c:v>
                </c:pt>
                <c:pt idx="478">
                  <c:v>40369</c:v>
                </c:pt>
                <c:pt idx="479">
                  <c:v>40370</c:v>
                </c:pt>
                <c:pt idx="480">
                  <c:v>40371</c:v>
                </c:pt>
                <c:pt idx="481">
                  <c:v>40372</c:v>
                </c:pt>
                <c:pt idx="482">
                  <c:v>40373</c:v>
                </c:pt>
                <c:pt idx="483">
                  <c:v>40374</c:v>
                </c:pt>
                <c:pt idx="484">
                  <c:v>40375</c:v>
                </c:pt>
                <c:pt idx="485">
                  <c:v>40376</c:v>
                </c:pt>
                <c:pt idx="486">
                  <c:v>40377</c:v>
                </c:pt>
                <c:pt idx="487">
                  <c:v>40378</c:v>
                </c:pt>
                <c:pt idx="488">
                  <c:v>40379</c:v>
                </c:pt>
                <c:pt idx="489">
                  <c:v>40380</c:v>
                </c:pt>
                <c:pt idx="490">
                  <c:v>40381</c:v>
                </c:pt>
                <c:pt idx="491">
                  <c:v>40382</c:v>
                </c:pt>
                <c:pt idx="492">
                  <c:v>40407</c:v>
                </c:pt>
                <c:pt idx="493">
                  <c:v>40408</c:v>
                </c:pt>
                <c:pt idx="494">
                  <c:v>40409</c:v>
                </c:pt>
                <c:pt idx="495">
                  <c:v>40410</c:v>
                </c:pt>
                <c:pt idx="496">
                  <c:v>40411</c:v>
                </c:pt>
                <c:pt idx="497">
                  <c:v>40412</c:v>
                </c:pt>
                <c:pt idx="498">
                  <c:v>40413</c:v>
                </c:pt>
                <c:pt idx="499">
                  <c:v>40414</c:v>
                </c:pt>
                <c:pt idx="500">
                  <c:v>40415</c:v>
                </c:pt>
                <c:pt idx="501">
                  <c:v>40416</c:v>
                </c:pt>
                <c:pt idx="502">
                  <c:v>40417</c:v>
                </c:pt>
                <c:pt idx="503">
                  <c:v>40418</c:v>
                </c:pt>
                <c:pt idx="504">
                  <c:v>40419</c:v>
                </c:pt>
                <c:pt idx="505">
                  <c:v>40420</c:v>
                </c:pt>
                <c:pt idx="506">
                  <c:v>40421</c:v>
                </c:pt>
                <c:pt idx="507">
                  <c:v>40422</c:v>
                </c:pt>
                <c:pt idx="508">
                  <c:v>40423</c:v>
                </c:pt>
                <c:pt idx="509">
                  <c:v>40424</c:v>
                </c:pt>
                <c:pt idx="510">
                  <c:v>40425</c:v>
                </c:pt>
                <c:pt idx="511">
                  <c:v>40426</c:v>
                </c:pt>
                <c:pt idx="512">
                  <c:v>40427</c:v>
                </c:pt>
                <c:pt idx="513">
                  <c:v>40428</c:v>
                </c:pt>
                <c:pt idx="514">
                  <c:v>40429</c:v>
                </c:pt>
                <c:pt idx="515">
                  <c:v>40430</c:v>
                </c:pt>
                <c:pt idx="516">
                  <c:v>40431</c:v>
                </c:pt>
                <c:pt idx="517">
                  <c:v>40432</c:v>
                </c:pt>
                <c:pt idx="518">
                  <c:v>40433</c:v>
                </c:pt>
                <c:pt idx="519">
                  <c:v>40434</c:v>
                </c:pt>
                <c:pt idx="520">
                  <c:v>40435</c:v>
                </c:pt>
                <c:pt idx="521">
                  <c:v>40436</c:v>
                </c:pt>
                <c:pt idx="522">
                  <c:v>40437</c:v>
                </c:pt>
                <c:pt idx="523">
                  <c:v>40438</c:v>
                </c:pt>
                <c:pt idx="524">
                  <c:v>40458</c:v>
                </c:pt>
                <c:pt idx="525">
                  <c:v>40459</c:v>
                </c:pt>
                <c:pt idx="526">
                  <c:v>40460</c:v>
                </c:pt>
                <c:pt idx="527">
                  <c:v>40461</c:v>
                </c:pt>
                <c:pt idx="528">
                  <c:v>40462</c:v>
                </c:pt>
                <c:pt idx="529">
                  <c:v>40463</c:v>
                </c:pt>
                <c:pt idx="530">
                  <c:v>40464</c:v>
                </c:pt>
                <c:pt idx="531">
                  <c:v>40465</c:v>
                </c:pt>
                <c:pt idx="532">
                  <c:v>40466</c:v>
                </c:pt>
                <c:pt idx="533">
                  <c:v>40467</c:v>
                </c:pt>
                <c:pt idx="534">
                  <c:v>40468</c:v>
                </c:pt>
                <c:pt idx="535">
                  <c:v>40469</c:v>
                </c:pt>
                <c:pt idx="536">
                  <c:v>40470</c:v>
                </c:pt>
                <c:pt idx="537">
                  <c:v>40471</c:v>
                </c:pt>
                <c:pt idx="538">
                  <c:v>40472</c:v>
                </c:pt>
                <c:pt idx="539">
                  <c:v>40473</c:v>
                </c:pt>
                <c:pt idx="540">
                  <c:v>40474</c:v>
                </c:pt>
                <c:pt idx="541">
                  <c:v>40475</c:v>
                </c:pt>
                <c:pt idx="542">
                  <c:v>40476</c:v>
                </c:pt>
                <c:pt idx="543">
                  <c:v>40477</c:v>
                </c:pt>
                <c:pt idx="544">
                  <c:v>40478</c:v>
                </c:pt>
                <c:pt idx="545">
                  <c:v>40479</c:v>
                </c:pt>
                <c:pt idx="546">
                  <c:v>40480</c:v>
                </c:pt>
                <c:pt idx="547">
                  <c:v>40481</c:v>
                </c:pt>
                <c:pt idx="548">
                  <c:v>40482</c:v>
                </c:pt>
                <c:pt idx="549">
                  <c:v>40483</c:v>
                </c:pt>
                <c:pt idx="550">
                  <c:v>40484</c:v>
                </c:pt>
                <c:pt idx="551">
                  <c:v>40485</c:v>
                </c:pt>
                <c:pt idx="552">
                  <c:v>40486</c:v>
                </c:pt>
                <c:pt idx="553">
                  <c:v>40487</c:v>
                </c:pt>
                <c:pt idx="554">
                  <c:v>40488</c:v>
                </c:pt>
                <c:pt idx="555">
                  <c:v>40489</c:v>
                </c:pt>
                <c:pt idx="556">
                  <c:v>40490</c:v>
                </c:pt>
                <c:pt idx="557">
                  <c:v>40491</c:v>
                </c:pt>
                <c:pt idx="558">
                  <c:v>40492</c:v>
                </c:pt>
                <c:pt idx="559">
                  <c:v>40493</c:v>
                </c:pt>
                <c:pt idx="560">
                  <c:v>40494</c:v>
                </c:pt>
                <c:pt idx="561">
                  <c:v>40495</c:v>
                </c:pt>
                <c:pt idx="562">
                  <c:v>40496</c:v>
                </c:pt>
                <c:pt idx="563">
                  <c:v>40497</c:v>
                </c:pt>
                <c:pt idx="564">
                  <c:v>40498</c:v>
                </c:pt>
                <c:pt idx="565">
                  <c:v>40499</c:v>
                </c:pt>
                <c:pt idx="566">
                  <c:v>40500</c:v>
                </c:pt>
                <c:pt idx="567">
                  <c:v>40501</c:v>
                </c:pt>
                <c:pt idx="568">
                  <c:v>40502</c:v>
                </c:pt>
                <c:pt idx="569">
                  <c:v>40503</c:v>
                </c:pt>
                <c:pt idx="570">
                  <c:v>40504</c:v>
                </c:pt>
                <c:pt idx="571">
                  <c:v>40505</c:v>
                </c:pt>
                <c:pt idx="572">
                  <c:v>40506</c:v>
                </c:pt>
                <c:pt idx="573">
                  <c:v>40507</c:v>
                </c:pt>
                <c:pt idx="574">
                  <c:v>40508</c:v>
                </c:pt>
                <c:pt idx="575">
                  <c:v>40509</c:v>
                </c:pt>
                <c:pt idx="576">
                  <c:v>40510</c:v>
                </c:pt>
                <c:pt idx="577">
                  <c:v>40511</c:v>
                </c:pt>
                <c:pt idx="578">
                  <c:v>40512</c:v>
                </c:pt>
                <c:pt idx="579">
                  <c:v>40513</c:v>
                </c:pt>
                <c:pt idx="580">
                  <c:v>40514</c:v>
                </c:pt>
                <c:pt idx="581">
                  <c:v>40515</c:v>
                </c:pt>
                <c:pt idx="582">
                  <c:v>40516</c:v>
                </c:pt>
                <c:pt idx="583">
                  <c:v>40517</c:v>
                </c:pt>
                <c:pt idx="584">
                  <c:v>40518</c:v>
                </c:pt>
                <c:pt idx="585">
                  <c:v>40519</c:v>
                </c:pt>
                <c:pt idx="586">
                  <c:v>40520</c:v>
                </c:pt>
                <c:pt idx="587">
                  <c:v>40521</c:v>
                </c:pt>
                <c:pt idx="588">
                  <c:v>40522</c:v>
                </c:pt>
                <c:pt idx="589">
                  <c:v>40523</c:v>
                </c:pt>
                <c:pt idx="590">
                  <c:v>40524</c:v>
                </c:pt>
                <c:pt idx="591">
                  <c:v>40525</c:v>
                </c:pt>
                <c:pt idx="592">
                  <c:v>40526</c:v>
                </c:pt>
                <c:pt idx="593">
                  <c:v>40527</c:v>
                </c:pt>
                <c:pt idx="594">
                  <c:v>40528</c:v>
                </c:pt>
                <c:pt idx="595">
                  <c:v>40529</c:v>
                </c:pt>
                <c:pt idx="596">
                  <c:v>40530</c:v>
                </c:pt>
                <c:pt idx="597">
                  <c:v>40531</c:v>
                </c:pt>
                <c:pt idx="598">
                  <c:v>40532</c:v>
                </c:pt>
                <c:pt idx="599">
                  <c:v>40533</c:v>
                </c:pt>
                <c:pt idx="600">
                  <c:v>40534</c:v>
                </c:pt>
                <c:pt idx="601">
                  <c:v>40535</c:v>
                </c:pt>
                <c:pt idx="602">
                  <c:v>40536</c:v>
                </c:pt>
                <c:pt idx="603">
                  <c:v>40537</c:v>
                </c:pt>
                <c:pt idx="604">
                  <c:v>40538</c:v>
                </c:pt>
                <c:pt idx="605">
                  <c:v>40539</c:v>
                </c:pt>
                <c:pt idx="606">
                  <c:v>40540</c:v>
                </c:pt>
                <c:pt idx="607">
                  <c:v>40541</c:v>
                </c:pt>
                <c:pt idx="608">
                  <c:v>40542</c:v>
                </c:pt>
                <c:pt idx="609">
                  <c:v>40543</c:v>
                </c:pt>
                <c:pt idx="610">
                  <c:v>40544</c:v>
                </c:pt>
                <c:pt idx="611">
                  <c:v>40545</c:v>
                </c:pt>
                <c:pt idx="612">
                  <c:v>40546</c:v>
                </c:pt>
                <c:pt idx="613">
                  <c:v>40547</c:v>
                </c:pt>
                <c:pt idx="614">
                  <c:v>40548</c:v>
                </c:pt>
                <c:pt idx="615">
                  <c:v>40549</c:v>
                </c:pt>
                <c:pt idx="616">
                  <c:v>40550</c:v>
                </c:pt>
                <c:pt idx="617">
                  <c:v>40551</c:v>
                </c:pt>
                <c:pt idx="618">
                  <c:v>40552</c:v>
                </c:pt>
                <c:pt idx="619">
                  <c:v>40553</c:v>
                </c:pt>
                <c:pt idx="620">
                  <c:v>40554</c:v>
                </c:pt>
                <c:pt idx="621">
                  <c:v>40555</c:v>
                </c:pt>
                <c:pt idx="622">
                  <c:v>40556</c:v>
                </c:pt>
                <c:pt idx="623">
                  <c:v>40557</c:v>
                </c:pt>
                <c:pt idx="624">
                  <c:v>40558</c:v>
                </c:pt>
                <c:pt idx="625">
                  <c:v>40559</c:v>
                </c:pt>
                <c:pt idx="626">
                  <c:v>40560</c:v>
                </c:pt>
                <c:pt idx="627">
                  <c:v>40561</c:v>
                </c:pt>
                <c:pt idx="628">
                  <c:v>40562</c:v>
                </c:pt>
                <c:pt idx="629">
                  <c:v>40563</c:v>
                </c:pt>
                <c:pt idx="630">
                  <c:v>40564</c:v>
                </c:pt>
                <c:pt idx="631">
                  <c:v>40565</c:v>
                </c:pt>
                <c:pt idx="632">
                  <c:v>40566</c:v>
                </c:pt>
                <c:pt idx="633">
                  <c:v>40567</c:v>
                </c:pt>
                <c:pt idx="634">
                  <c:v>40568</c:v>
                </c:pt>
                <c:pt idx="635">
                  <c:v>40570</c:v>
                </c:pt>
                <c:pt idx="636">
                  <c:v>40571</c:v>
                </c:pt>
                <c:pt idx="637">
                  <c:v>40572</c:v>
                </c:pt>
                <c:pt idx="638">
                  <c:v>40573</c:v>
                </c:pt>
                <c:pt idx="639">
                  <c:v>40575</c:v>
                </c:pt>
                <c:pt idx="640">
                  <c:v>40578</c:v>
                </c:pt>
                <c:pt idx="641">
                  <c:v>40579</c:v>
                </c:pt>
                <c:pt idx="642">
                  <c:v>40580</c:v>
                </c:pt>
                <c:pt idx="643">
                  <c:v>40581</c:v>
                </c:pt>
                <c:pt idx="644">
                  <c:v>40582</c:v>
                </c:pt>
                <c:pt idx="645">
                  <c:v>40583</c:v>
                </c:pt>
                <c:pt idx="646">
                  <c:v>40584</c:v>
                </c:pt>
                <c:pt idx="647">
                  <c:v>40585</c:v>
                </c:pt>
                <c:pt idx="648">
                  <c:v>40586</c:v>
                </c:pt>
                <c:pt idx="649">
                  <c:v>40587</c:v>
                </c:pt>
                <c:pt idx="650">
                  <c:v>40588</c:v>
                </c:pt>
                <c:pt idx="651">
                  <c:v>40589</c:v>
                </c:pt>
                <c:pt idx="652">
                  <c:v>40590</c:v>
                </c:pt>
                <c:pt idx="653">
                  <c:v>40591</c:v>
                </c:pt>
                <c:pt idx="654">
                  <c:v>40592</c:v>
                </c:pt>
                <c:pt idx="655">
                  <c:v>40593</c:v>
                </c:pt>
                <c:pt idx="656">
                  <c:v>40594</c:v>
                </c:pt>
                <c:pt idx="657">
                  <c:v>40595</c:v>
                </c:pt>
                <c:pt idx="658">
                  <c:v>40596</c:v>
                </c:pt>
                <c:pt idx="659">
                  <c:v>40597</c:v>
                </c:pt>
                <c:pt idx="660">
                  <c:v>40598</c:v>
                </c:pt>
                <c:pt idx="661">
                  <c:v>40599</c:v>
                </c:pt>
                <c:pt idx="662">
                  <c:v>40600</c:v>
                </c:pt>
                <c:pt idx="663">
                  <c:v>40601</c:v>
                </c:pt>
                <c:pt idx="664">
                  <c:v>40602</c:v>
                </c:pt>
                <c:pt idx="665">
                  <c:v>40603</c:v>
                </c:pt>
                <c:pt idx="666">
                  <c:v>40604</c:v>
                </c:pt>
                <c:pt idx="667">
                  <c:v>40605</c:v>
                </c:pt>
                <c:pt idx="668">
                  <c:v>40606</c:v>
                </c:pt>
                <c:pt idx="669">
                  <c:v>40607</c:v>
                </c:pt>
                <c:pt idx="670">
                  <c:v>40608</c:v>
                </c:pt>
                <c:pt idx="671">
                  <c:v>40609</c:v>
                </c:pt>
                <c:pt idx="672">
                  <c:v>40610</c:v>
                </c:pt>
                <c:pt idx="673">
                  <c:v>40611</c:v>
                </c:pt>
                <c:pt idx="674">
                  <c:v>40612</c:v>
                </c:pt>
                <c:pt idx="675">
                  <c:v>40613</c:v>
                </c:pt>
                <c:pt idx="676">
                  <c:v>40614</c:v>
                </c:pt>
                <c:pt idx="677">
                  <c:v>40615</c:v>
                </c:pt>
                <c:pt idx="678">
                  <c:v>40616</c:v>
                </c:pt>
                <c:pt idx="679">
                  <c:v>40617</c:v>
                </c:pt>
                <c:pt idx="680">
                  <c:v>40618</c:v>
                </c:pt>
                <c:pt idx="681">
                  <c:v>40619</c:v>
                </c:pt>
                <c:pt idx="682">
                  <c:v>40620</c:v>
                </c:pt>
                <c:pt idx="683">
                  <c:v>40621</c:v>
                </c:pt>
                <c:pt idx="684">
                  <c:v>40622</c:v>
                </c:pt>
                <c:pt idx="685">
                  <c:v>40623</c:v>
                </c:pt>
                <c:pt idx="686">
                  <c:v>40624</c:v>
                </c:pt>
                <c:pt idx="687">
                  <c:v>40625</c:v>
                </c:pt>
                <c:pt idx="688">
                  <c:v>40626</c:v>
                </c:pt>
                <c:pt idx="689">
                  <c:v>40627</c:v>
                </c:pt>
                <c:pt idx="690">
                  <c:v>40628</c:v>
                </c:pt>
                <c:pt idx="691">
                  <c:v>40629</c:v>
                </c:pt>
                <c:pt idx="692">
                  <c:v>40630</c:v>
                </c:pt>
                <c:pt idx="693">
                  <c:v>40631</c:v>
                </c:pt>
                <c:pt idx="694">
                  <c:v>40632</c:v>
                </c:pt>
                <c:pt idx="695">
                  <c:v>40633</c:v>
                </c:pt>
                <c:pt idx="696">
                  <c:v>40634</c:v>
                </c:pt>
                <c:pt idx="697">
                  <c:v>40635</c:v>
                </c:pt>
                <c:pt idx="698">
                  <c:v>40636</c:v>
                </c:pt>
                <c:pt idx="699">
                  <c:v>40637</c:v>
                </c:pt>
                <c:pt idx="700">
                  <c:v>40638</c:v>
                </c:pt>
                <c:pt idx="701">
                  <c:v>40639</c:v>
                </c:pt>
                <c:pt idx="702">
                  <c:v>40640</c:v>
                </c:pt>
                <c:pt idx="703">
                  <c:v>40641</c:v>
                </c:pt>
                <c:pt idx="704">
                  <c:v>40642</c:v>
                </c:pt>
                <c:pt idx="705">
                  <c:v>40643</c:v>
                </c:pt>
                <c:pt idx="706">
                  <c:v>40644</c:v>
                </c:pt>
                <c:pt idx="707">
                  <c:v>40645</c:v>
                </c:pt>
                <c:pt idx="708">
                  <c:v>40646</c:v>
                </c:pt>
                <c:pt idx="709">
                  <c:v>40647</c:v>
                </c:pt>
                <c:pt idx="710">
                  <c:v>40648</c:v>
                </c:pt>
                <c:pt idx="711">
                  <c:v>40649</c:v>
                </c:pt>
                <c:pt idx="712">
                  <c:v>40650</c:v>
                </c:pt>
                <c:pt idx="713">
                  <c:v>40651</c:v>
                </c:pt>
                <c:pt idx="714">
                  <c:v>40652</c:v>
                </c:pt>
                <c:pt idx="715">
                  <c:v>40653</c:v>
                </c:pt>
                <c:pt idx="716">
                  <c:v>40654</c:v>
                </c:pt>
                <c:pt idx="717">
                  <c:v>40655</c:v>
                </c:pt>
                <c:pt idx="718">
                  <c:v>40656</c:v>
                </c:pt>
                <c:pt idx="719">
                  <c:v>40657</c:v>
                </c:pt>
                <c:pt idx="720">
                  <c:v>40658</c:v>
                </c:pt>
                <c:pt idx="721">
                  <c:v>40659</c:v>
                </c:pt>
                <c:pt idx="722">
                  <c:v>40660</c:v>
                </c:pt>
                <c:pt idx="723">
                  <c:v>40661</c:v>
                </c:pt>
                <c:pt idx="724">
                  <c:v>40662</c:v>
                </c:pt>
                <c:pt idx="725">
                  <c:v>40663</c:v>
                </c:pt>
                <c:pt idx="726">
                  <c:v>40664</c:v>
                </c:pt>
                <c:pt idx="727">
                  <c:v>40665</c:v>
                </c:pt>
                <c:pt idx="728">
                  <c:v>40666</c:v>
                </c:pt>
                <c:pt idx="729">
                  <c:v>40667</c:v>
                </c:pt>
                <c:pt idx="730">
                  <c:v>40668</c:v>
                </c:pt>
                <c:pt idx="731">
                  <c:v>40669</c:v>
                </c:pt>
                <c:pt idx="732">
                  <c:v>40670</c:v>
                </c:pt>
                <c:pt idx="733">
                  <c:v>40671</c:v>
                </c:pt>
                <c:pt idx="734">
                  <c:v>40672</c:v>
                </c:pt>
                <c:pt idx="735">
                  <c:v>40673</c:v>
                </c:pt>
                <c:pt idx="736">
                  <c:v>40674</c:v>
                </c:pt>
                <c:pt idx="737">
                  <c:v>40675</c:v>
                </c:pt>
                <c:pt idx="738">
                  <c:v>40676</c:v>
                </c:pt>
                <c:pt idx="739">
                  <c:v>40677</c:v>
                </c:pt>
                <c:pt idx="740">
                  <c:v>40678</c:v>
                </c:pt>
                <c:pt idx="741">
                  <c:v>40679</c:v>
                </c:pt>
                <c:pt idx="742">
                  <c:v>40680</c:v>
                </c:pt>
                <c:pt idx="743">
                  <c:v>40681</c:v>
                </c:pt>
                <c:pt idx="744">
                  <c:v>40682</c:v>
                </c:pt>
                <c:pt idx="745">
                  <c:v>40683</c:v>
                </c:pt>
                <c:pt idx="746">
                  <c:v>40684</c:v>
                </c:pt>
                <c:pt idx="747">
                  <c:v>40685</c:v>
                </c:pt>
                <c:pt idx="748">
                  <c:v>40686</c:v>
                </c:pt>
                <c:pt idx="749">
                  <c:v>40687</c:v>
                </c:pt>
                <c:pt idx="750">
                  <c:v>40688</c:v>
                </c:pt>
                <c:pt idx="751">
                  <c:v>40689</c:v>
                </c:pt>
                <c:pt idx="752">
                  <c:v>40690</c:v>
                </c:pt>
                <c:pt idx="753">
                  <c:v>40691</c:v>
                </c:pt>
                <c:pt idx="754">
                  <c:v>40692</c:v>
                </c:pt>
                <c:pt idx="755">
                  <c:v>40693</c:v>
                </c:pt>
                <c:pt idx="756">
                  <c:v>40694</c:v>
                </c:pt>
                <c:pt idx="757">
                  <c:v>40695</c:v>
                </c:pt>
                <c:pt idx="758">
                  <c:v>40696</c:v>
                </c:pt>
                <c:pt idx="759">
                  <c:v>40697</c:v>
                </c:pt>
                <c:pt idx="760">
                  <c:v>40698</c:v>
                </c:pt>
                <c:pt idx="761">
                  <c:v>40699</c:v>
                </c:pt>
                <c:pt idx="762">
                  <c:v>40700</c:v>
                </c:pt>
                <c:pt idx="763">
                  <c:v>40701</c:v>
                </c:pt>
                <c:pt idx="764">
                  <c:v>40702</c:v>
                </c:pt>
                <c:pt idx="765">
                  <c:v>40703</c:v>
                </c:pt>
                <c:pt idx="766">
                  <c:v>40704</c:v>
                </c:pt>
                <c:pt idx="767">
                  <c:v>40705</c:v>
                </c:pt>
                <c:pt idx="768">
                  <c:v>40706</c:v>
                </c:pt>
                <c:pt idx="769">
                  <c:v>40707</c:v>
                </c:pt>
                <c:pt idx="770">
                  <c:v>40708</c:v>
                </c:pt>
                <c:pt idx="771">
                  <c:v>40709</c:v>
                </c:pt>
                <c:pt idx="772">
                  <c:v>40710</c:v>
                </c:pt>
                <c:pt idx="773">
                  <c:v>40711</c:v>
                </c:pt>
                <c:pt idx="774">
                  <c:v>40712</c:v>
                </c:pt>
                <c:pt idx="775">
                  <c:v>40713</c:v>
                </c:pt>
                <c:pt idx="776">
                  <c:v>40714</c:v>
                </c:pt>
                <c:pt idx="777">
                  <c:v>40715</c:v>
                </c:pt>
                <c:pt idx="778">
                  <c:v>40716</c:v>
                </c:pt>
                <c:pt idx="779">
                  <c:v>40717</c:v>
                </c:pt>
                <c:pt idx="780">
                  <c:v>40718</c:v>
                </c:pt>
                <c:pt idx="781">
                  <c:v>40719</c:v>
                </c:pt>
                <c:pt idx="782">
                  <c:v>40720</c:v>
                </c:pt>
                <c:pt idx="783">
                  <c:v>40721</c:v>
                </c:pt>
                <c:pt idx="784">
                  <c:v>40722</c:v>
                </c:pt>
                <c:pt idx="785">
                  <c:v>40723</c:v>
                </c:pt>
                <c:pt idx="786">
                  <c:v>40724</c:v>
                </c:pt>
                <c:pt idx="787">
                  <c:v>40725</c:v>
                </c:pt>
                <c:pt idx="788">
                  <c:v>40726</c:v>
                </c:pt>
                <c:pt idx="789">
                  <c:v>40727</c:v>
                </c:pt>
                <c:pt idx="790">
                  <c:v>40728</c:v>
                </c:pt>
                <c:pt idx="791">
                  <c:v>40729</c:v>
                </c:pt>
                <c:pt idx="792">
                  <c:v>40730</c:v>
                </c:pt>
                <c:pt idx="793">
                  <c:v>40731</c:v>
                </c:pt>
                <c:pt idx="794">
                  <c:v>40732</c:v>
                </c:pt>
                <c:pt idx="795">
                  <c:v>40733</c:v>
                </c:pt>
                <c:pt idx="796">
                  <c:v>40734</c:v>
                </c:pt>
                <c:pt idx="797">
                  <c:v>40735</c:v>
                </c:pt>
                <c:pt idx="798">
                  <c:v>40736</c:v>
                </c:pt>
                <c:pt idx="799">
                  <c:v>40737</c:v>
                </c:pt>
                <c:pt idx="800">
                  <c:v>40738</c:v>
                </c:pt>
                <c:pt idx="801">
                  <c:v>40739</c:v>
                </c:pt>
                <c:pt idx="802">
                  <c:v>40740</c:v>
                </c:pt>
                <c:pt idx="803">
                  <c:v>40741</c:v>
                </c:pt>
                <c:pt idx="804">
                  <c:v>40742</c:v>
                </c:pt>
                <c:pt idx="805">
                  <c:v>40743</c:v>
                </c:pt>
                <c:pt idx="806">
                  <c:v>40744</c:v>
                </c:pt>
                <c:pt idx="807">
                  <c:v>40745</c:v>
                </c:pt>
                <c:pt idx="808">
                  <c:v>40746</c:v>
                </c:pt>
                <c:pt idx="809">
                  <c:v>40747</c:v>
                </c:pt>
                <c:pt idx="810">
                  <c:v>40748</c:v>
                </c:pt>
                <c:pt idx="811">
                  <c:v>40749</c:v>
                </c:pt>
                <c:pt idx="812">
                  <c:v>40750</c:v>
                </c:pt>
                <c:pt idx="813">
                  <c:v>40751</c:v>
                </c:pt>
                <c:pt idx="814">
                  <c:v>40752</c:v>
                </c:pt>
                <c:pt idx="815">
                  <c:v>40753</c:v>
                </c:pt>
                <c:pt idx="816">
                  <c:v>40754</c:v>
                </c:pt>
                <c:pt idx="817">
                  <c:v>40755</c:v>
                </c:pt>
                <c:pt idx="818">
                  <c:v>40756</c:v>
                </c:pt>
                <c:pt idx="819">
                  <c:v>40757</c:v>
                </c:pt>
                <c:pt idx="820">
                  <c:v>40758</c:v>
                </c:pt>
                <c:pt idx="821">
                  <c:v>40759</c:v>
                </c:pt>
                <c:pt idx="822">
                  <c:v>40760</c:v>
                </c:pt>
                <c:pt idx="823">
                  <c:v>40761</c:v>
                </c:pt>
                <c:pt idx="824">
                  <c:v>40762</c:v>
                </c:pt>
                <c:pt idx="825">
                  <c:v>40763</c:v>
                </c:pt>
                <c:pt idx="826">
                  <c:v>40764</c:v>
                </c:pt>
                <c:pt idx="827">
                  <c:v>40765</c:v>
                </c:pt>
                <c:pt idx="828">
                  <c:v>40766</c:v>
                </c:pt>
                <c:pt idx="829">
                  <c:v>40767</c:v>
                </c:pt>
                <c:pt idx="830">
                  <c:v>40768</c:v>
                </c:pt>
                <c:pt idx="831">
                  <c:v>40769</c:v>
                </c:pt>
                <c:pt idx="832">
                  <c:v>40770</c:v>
                </c:pt>
                <c:pt idx="833">
                  <c:v>40771</c:v>
                </c:pt>
                <c:pt idx="834">
                  <c:v>40772</c:v>
                </c:pt>
                <c:pt idx="835">
                  <c:v>40773</c:v>
                </c:pt>
                <c:pt idx="836">
                  <c:v>40774</c:v>
                </c:pt>
                <c:pt idx="837">
                  <c:v>40775</c:v>
                </c:pt>
                <c:pt idx="838">
                  <c:v>40776</c:v>
                </c:pt>
                <c:pt idx="839">
                  <c:v>40777</c:v>
                </c:pt>
                <c:pt idx="840">
                  <c:v>40778</c:v>
                </c:pt>
                <c:pt idx="841">
                  <c:v>40779</c:v>
                </c:pt>
                <c:pt idx="842">
                  <c:v>40780</c:v>
                </c:pt>
                <c:pt idx="843">
                  <c:v>40781</c:v>
                </c:pt>
                <c:pt idx="844">
                  <c:v>40782</c:v>
                </c:pt>
                <c:pt idx="845">
                  <c:v>40783</c:v>
                </c:pt>
                <c:pt idx="846">
                  <c:v>40784</c:v>
                </c:pt>
                <c:pt idx="847">
                  <c:v>40785</c:v>
                </c:pt>
                <c:pt idx="848">
                  <c:v>40786</c:v>
                </c:pt>
                <c:pt idx="849">
                  <c:v>40787</c:v>
                </c:pt>
                <c:pt idx="850">
                  <c:v>40788</c:v>
                </c:pt>
                <c:pt idx="851">
                  <c:v>40789</c:v>
                </c:pt>
                <c:pt idx="852">
                  <c:v>40790</c:v>
                </c:pt>
                <c:pt idx="853">
                  <c:v>40791</c:v>
                </c:pt>
                <c:pt idx="854">
                  <c:v>40792</c:v>
                </c:pt>
                <c:pt idx="855">
                  <c:v>40793</c:v>
                </c:pt>
                <c:pt idx="856">
                  <c:v>40794</c:v>
                </c:pt>
                <c:pt idx="857">
                  <c:v>40795</c:v>
                </c:pt>
                <c:pt idx="858">
                  <c:v>40796</c:v>
                </c:pt>
                <c:pt idx="859">
                  <c:v>40797</c:v>
                </c:pt>
                <c:pt idx="860">
                  <c:v>40798</c:v>
                </c:pt>
                <c:pt idx="861">
                  <c:v>40799</c:v>
                </c:pt>
                <c:pt idx="862">
                  <c:v>40800</c:v>
                </c:pt>
                <c:pt idx="863">
                  <c:v>40801</c:v>
                </c:pt>
                <c:pt idx="864">
                  <c:v>40802</c:v>
                </c:pt>
                <c:pt idx="865">
                  <c:v>40803</c:v>
                </c:pt>
                <c:pt idx="866">
                  <c:v>40804</c:v>
                </c:pt>
                <c:pt idx="867">
                  <c:v>40805</c:v>
                </c:pt>
                <c:pt idx="868">
                  <c:v>40806</c:v>
                </c:pt>
                <c:pt idx="869">
                  <c:v>40807</c:v>
                </c:pt>
                <c:pt idx="870">
                  <c:v>40808</c:v>
                </c:pt>
                <c:pt idx="871">
                  <c:v>40809</c:v>
                </c:pt>
                <c:pt idx="872">
                  <c:v>40810</c:v>
                </c:pt>
                <c:pt idx="873">
                  <c:v>40811</c:v>
                </c:pt>
                <c:pt idx="874">
                  <c:v>40812</c:v>
                </c:pt>
                <c:pt idx="875">
                  <c:v>40813</c:v>
                </c:pt>
                <c:pt idx="876">
                  <c:v>40814</c:v>
                </c:pt>
                <c:pt idx="877">
                  <c:v>40815</c:v>
                </c:pt>
                <c:pt idx="878">
                  <c:v>40816</c:v>
                </c:pt>
                <c:pt idx="879">
                  <c:v>40817</c:v>
                </c:pt>
                <c:pt idx="880">
                  <c:v>40818</c:v>
                </c:pt>
                <c:pt idx="881">
                  <c:v>40819</c:v>
                </c:pt>
                <c:pt idx="882">
                  <c:v>40820</c:v>
                </c:pt>
                <c:pt idx="883">
                  <c:v>40821</c:v>
                </c:pt>
                <c:pt idx="884">
                  <c:v>40822</c:v>
                </c:pt>
                <c:pt idx="885">
                  <c:v>40823</c:v>
                </c:pt>
                <c:pt idx="886">
                  <c:v>40824</c:v>
                </c:pt>
                <c:pt idx="887">
                  <c:v>40825</c:v>
                </c:pt>
                <c:pt idx="888">
                  <c:v>40826</c:v>
                </c:pt>
                <c:pt idx="889">
                  <c:v>40827</c:v>
                </c:pt>
                <c:pt idx="890">
                  <c:v>40828</c:v>
                </c:pt>
                <c:pt idx="891">
                  <c:v>40829</c:v>
                </c:pt>
                <c:pt idx="892">
                  <c:v>40830</c:v>
                </c:pt>
                <c:pt idx="893">
                  <c:v>40831</c:v>
                </c:pt>
                <c:pt idx="894">
                  <c:v>40832</c:v>
                </c:pt>
                <c:pt idx="895">
                  <c:v>40833</c:v>
                </c:pt>
                <c:pt idx="896">
                  <c:v>40834</c:v>
                </c:pt>
                <c:pt idx="897">
                  <c:v>40835</c:v>
                </c:pt>
                <c:pt idx="898">
                  <c:v>40836</c:v>
                </c:pt>
                <c:pt idx="899">
                  <c:v>40837</c:v>
                </c:pt>
                <c:pt idx="900">
                  <c:v>40838</c:v>
                </c:pt>
                <c:pt idx="901">
                  <c:v>40839</c:v>
                </c:pt>
                <c:pt idx="902">
                  <c:v>40840</c:v>
                </c:pt>
                <c:pt idx="903">
                  <c:v>40841</c:v>
                </c:pt>
                <c:pt idx="904">
                  <c:v>40842</c:v>
                </c:pt>
                <c:pt idx="905">
                  <c:v>40843</c:v>
                </c:pt>
                <c:pt idx="906">
                  <c:v>40844</c:v>
                </c:pt>
                <c:pt idx="907">
                  <c:v>40845</c:v>
                </c:pt>
                <c:pt idx="908">
                  <c:v>40846</c:v>
                </c:pt>
                <c:pt idx="909">
                  <c:v>40847</c:v>
                </c:pt>
                <c:pt idx="910">
                  <c:v>40848</c:v>
                </c:pt>
                <c:pt idx="911">
                  <c:v>40849</c:v>
                </c:pt>
                <c:pt idx="912">
                  <c:v>40850</c:v>
                </c:pt>
                <c:pt idx="913">
                  <c:v>40851</c:v>
                </c:pt>
                <c:pt idx="914">
                  <c:v>40852</c:v>
                </c:pt>
                <c:pt idx="915">
                  <c:v>40853</c:v>
                </c:pt>
                <c:pt idx="916">
                  <c:v>40854</c:v>
                </c:pt>
                <c:pt idx="917">
                  <c:v>40855</c:v>
                </c:pt>
                <c:pt idx="918">
                  <c:v>40856</c:v>
                </c:pt>
                <c:pt idx="919">
                  <c:v>40857</c:v>
                </c:pt>
                <c:pt idx="920">
                  <c:v>40858</c:v>
                </c:pt>
                <c:pt idx="921">
                  <c:v>40859</c:v>
                </c:pt>
                <c:pt idx="922">
                  <c:v>40860</c:v>
                </c:pt>
                <c:pt idx="923">
                  <c:v>40861</c:v>
                </c:pt>
                <c:pt idx="924">
                  <c:v>40862</c:v>
                </c:pt>
                <c:pt idx="925">
                  <c:v>40863</c:v>
                </c:pt>
                <c:pt idx="926">
                  <c:v>40864</c:v>
                </c:pt>
                <c:pt idx="927">
                  <c:v>40865</c:v>
                </c:pt>
                <c:pt idx="928">
                  <c:v>40866</c:v>
                </c:pt>
                <c:pt idx="929">
                  <c:v>40867</c:v>
                </c:pt>
                <c:pt idx="930">
                  <c:v>40868</c:v>
                </c:pt>
                <c:pt idx="931">
                  <c:v>40869</c:v>
                </c:pt>
                <c:pt idx="932">
                  <c:v>40870</c:v>
                </c:pt>
              </c:numCache>
            </c:numRef>
          </c:xVal>
          <c:yVal>
            <c:numRef>
              <c:f>wikiskripta!$B$2:$B$934</c:f>
              <c:numCache>
                <c:formatCode>General</c:formatCode>
                <c:ptCount val="933"/>
                <c:pt idx="0">
                  <c:v>1</c:v>
                </c:pt>
                <c:pt idx="1">
                  <c:v>198</c:v>
                </c:pt>
                <c:pt idx="2">
                  <c:v>203</c:v>
                </c:pt>
                <c:pt idx="3">
                  <c:v>203</c:v>
                </c:pt>
                <c:pt idx="4">
                  <c:v>205</c:v>
                </c:pt>
                <c:pt idx="5">
                  <c:v>205</c:v>
                </c:pt>
                <c:pt idx="6">
                  <c:v>205</c:v>
                </c:pt>
                <c:pt idx="7">
                  <c:v>206</c:v>
                </c:pt>
                <c:pt idx="8">
                  <c:v>207</c:v>
                </c:pt>
                <c:pt idx="9">
                  <c:v>206</c:v>
                </c:pt>
                <c:pt idx="10">
                  <c:v>206</c:v>
                </c:pt>
                <c:pt idx="11">
                  <c:v>207</c:v>
                </c:pt>
                <c:pt idx="12">
                  <c:v>207</c:v>
                </c:pt>
                <c:pt idx="13">
                  <c:v>207</c:v>
                </c:pt>
                <c:pt idx="14">
                  <c:v>209</c:v>
                </c:pt>
                <c:pt idx="15">
                  <c:v>210</c:v>
                </c:pt>
                <c:pt idx="16">
                  <c:v>210</c:v>
                </c:pt>
                <c:pt idx="17">
                  <c:v>211</c:v>
                </c:pt>
                <c:pt idx="18">
                  <c:v>217</c:v>
                </c:pt>
                <c:pt idx="19">
                  <c:v>221</c:v>
                </c:pt>
                <c:pt idx="20">
                  <c:v>229</c:v>
                </c:pt>
                <c:pt idx="21">
                  <c:v>229</c:v>
                </c:pt>
                <c:pt idx="22">
                  <c:v>229</c:v>
                </c:pt>
                <c:pt idx="23">
                  <c:v>229</c:v>
                </c:pt>
                <c:pt idx="24">
                  <c:v>249</c:v>
                </c:pt>
                <c:pt idx="25">
                  <c:v>254</c:v>
                </c:pt>
                <c:pt idx="26">
                  <c:v>259</c:v>
                </c:pt>
                <c:pt idx="27">
                  <c:v>270</c:v>
                </c:pt>
                <c:pt idx="28">
                  <c:v>282</c:v>
                </c:pt>
                <c:pt idx="29">
                  <c:v>289</c:v>
                </c:pt>
                <c:pt idx="30">
                  <c:v>289</c:v>
                </c:pt>
                <c:pt idx="31">
                  <c:v>289</c:v>
                </c:pt>
                <c:pt idx="32">
                  <c:v>289</c:v>
                </c:pt>
                <c:pt idx="33">
                  <c:v>289</c:v>
                </c:pt>
                <c:pt idx="34">
                  <c:v>289</c:v>
                </c:pt>
                <c:pt idx="35">
                  <c:v>290</c:v>
                </c:pt>
                <c:pt idx="36">
                  <c:v>290</c:v>
                </c:pt>
                <c:pt idx="37">
                  <c:v>291</c:v>
                </c:pt>
                <c:pt idx="38">
                  <c:v>291</c:v>
                </c:pt>
                <c:pt idx="39">
                  <c:v>292</c:v>
                </c:pt>
                <c:pt idx="40">
                  <c:v>292</c:v>
                </c:pt>
                <c:pt idx="41">
                  <c:v>293</c:v>
                </c:pt>
                <c:pt idx="42">
                  <c:v>294</c:v>
                </c:pt>
                <c:pt idx="43">
                  <c:v>295</c:v>
                </c:pt>
                <c:pt idx="44">
                  <c:v>295</c:v>
                </c:pt>
                <c:pt idx="45">
                  <c:v>296</c:v>
                </c:pt>
                <c:pt idx="46">
                  <c:v>296</c:v>
                </c:pt>
                <c:pt idx="47">
                  <c:v>300</c:v>
                </c:pt>
                <c:pt idx="48">
                  <c:v>300</c:v>
                </c:pt>
                <c:pt idx="49">
                  <c:v>301</c:v>
                </c:pt>
                <c:pt idx="50">
                  <c:v>301</c:v>
                </c:pt>
                <c:pt idx="51">
                  <c:v>301</c:v>
                </c:pt>
                <c:pt idx="52">
                  <c:v>306</c:v>
                </c:pt>
                <c:pt idx="53">
                  <c:v>306</c:v>
                </c:pt>
                <c:pt idx="54">
                  <c:v>306</c:v>
                </c:pt>
                <c:pt idx="55">
                  <c:v>306</c:v>
                </c:pt>
                <c:pt idx="56">
                  <c:v>313</c:v>
                </c:pt>
                <c:pt idx="57">
                  <c:v>318</c:v>
                </c:pt>
                <c:pt idx="58">
                  <c:v>318</c:v>
                </c:pt>
                <c:pt idx="59">
                  <c:v>318</c:v>
                </c:pt>
                <c:pt idx="60">
                  <c:v>352</c:v>
                </c:pt>
                <c:pt idx="61">
                  <c:v>357</c:v>
                </c:pt>
                <c:pt idx="62">
                  <c:v>362</c:v>
                </c:pt>
                <c:pt idx="63">
                  <c:v>368</c:v>
                </c:pt>
                <c:pt idx="64">
                  <c:v>370</c:v>
                </c:pt>
                <c:pt idx="65">
                  <c:v>384</c:v>
                </c:pt>
                <c:pt idx="66">
                  <c:v>387</c:v>
                </c:pt>
                <c:pt idx="67">
                  <c:v>392</c:v>
                </c:pt>
                <c:pt idx="68">
                  <c:v>394</c:v>
                </c:pt>
                <c:pt idx="69">
                  <c:v>398</c:v>
                </c:pt>
                <c:pt idx="70">
                  <c:v>398</c:v>
                </c:pt>
                <c:pt idx="71">
                  <c:v>425</c:v>
                </c:pt>
                <c:pt idx="72">
                  <c:v>443</c:v>
                </c:pt>
                <c:pt idx="73">
                  <c:v>443</c:v>
                </c:pt>
                <c:pt idx="74">
                  <c:v>444</c:v>
                </c:pt>
                <c:pt idx="75">
                  <c:v>447</c:v>
                </c:pt>
                <c:pt idx="76">
                  <c:v>449</c:v>
                </c:pt>
                <c:pt idx="77">
                  <c:v>473</c:v>
                </c:pt>
                <c:pt idx="78">
                  <c:v>477</c:v>
                </c:pt>
                <c:pt idx="79">
                  <c:v>487</c:v>
                </c:pt>
                <c:pt idx="80">
                  <c:v>490</c:v>
                </c:pt>
                <c:pt idx="81">
                  <c:v>499</c:v>
                </c:pt>
                <c:pt idx="82">
                  <c:v>500</c:v>
                </c:pt>
                <c:pt idx="83">
                  <c:v>501</c:v>
                </c:pt>
                <c:pt idx="84">
                  <c:v>501</c:v>
                </c:pt>
                <c:pt idx="85">
                  <c:v>501</c:v>
                </c:pt>
                <c:pt idx="86">
                  <c:v>501</c:v>
                </c:pt>
                <c:pt idx="87">
                  <c:v>504</c:v>
                </c:pt>
                <c:pt idx="88">
                  <c:v>510</c:v>
                </c:pt>
                <c:pt idx="89">
                  <c:v>516</c:v>
                </c:pt>
                <c:pt idx="90">
                  <c:v>520</c:v>
                </c:pt>
                <c:pt idx="91">
                  <c:v>528</c:v>
                </c:pt>
                <c:pt idx="92">
                  <c:v>527</c:v>
                </c:pt>
                <c:pt idx="93">
                  <c:v>530</c:v>
                </c:pt>
                <c:pt idx="94">
                  <c:v>532</c:v>
                </c:pt>
                <c:pt idx="95">
                  <c:v>532</c:v>
                </c:pt>
                <c:pt idx="96">
                  <c:v>539</c:v>
                </c:pt>
                <c:pt idx="97">
                  <c:v>540</c:v>
                </c:pt>
                <c:pt idx="98">
                  <c:v>545</c:v>
                </c:pt>
                <c:pt idx="99">
                  <c:v>546</c:v>
                </c:pt>
                <c:pt idx="100">
                  <c:v>546</c:v>
                </c:pt>
                <c:pt idx="101">
                  <c:v>548</c:v>
                </c:pt>
                <c:pt idx="102">
                  <c:v>548</c:v>
                </c:pt>
                <c:pt idx="103">
                  <c:v>552</c:v>
                </c:pt>
                <c:pt idx="104">
                  <c:v>560</c:v>
                </c:pt>
                <c:pt idx="105">
                  <c:v>562</c:v>
                </c:pt>
                <c:pt idx="106">
                  <c:v>566</c:v>
                </c:pt>
                <c:pt idx="107">
                  <c:v>573</c:v>
                </c:pt>
                <c:pt idx="108">
                  <c:v>573</c:v>
                </c:pt>
                <c:pt idx="109">
                  <c:v>578</c:v>
                </c:pt>
                <c:pt idx="110">
                  <c:v>580</c:v>
                </c:pt>
                <c:pt idx="111">
                  <c:v>582</c:v>
                </c:pt>
                <c:pt idx="112">
                  <c:v>583</c:v>
                </c:pt>
                <c:pt idx="113">
                  <c:v>583</c:v>
                </c:pt>
                <c:pt idx="114">
                  <c:v>583</c:v>
                </c:pt>
                <c:pt idx="115">
                  <c:v>583</c:v>
                </c:pt>
                <c:pt idx="116">
                  <c:v>583</c:v>
                </c:pt>
                <c:pt idx="117">
                  <c:v>593</c:v>
                </c:pt>
                <c:pt idx="118">
                  <c:v>594</c:v>
                </c:pt>
                <c:pt idx="119">
                  <c:v>593</c:v>
                </c:pt>
                <c:pt idx="120">
                  <c:v>620</c:v>
                </c:pt>
                <c:pt idx="121">
                  <c:v>621</c:v>
                </c:pt>
                <c:pt idx="122">
                  <c:v>623</c:v>
                </c:pt>
                <c:pt idx="123">
                  <c:v>624</c:v>
                </c:pt>
                <c:pt idx="124">
                  <c:v>637</c:v>
                </c:pt>
                <c:pt idx="125">
                  <c:v>667</c:v>
                </c:pt>
                <c:pt idx="126">
                  <c:v>680</c:v>
                </c:pt>
                <c:pt idx="127">
                  <c:v>687</c:v>
                </c:pt>
                <c:pt idx="128">
                  <c:v>687</c:v>
                </c:pt>
                <c:pt idx="129">
                  <c:v>687</c:v>
                </c:pt>
                <c:pt idx="130">
                  <c:v>701</c:v>
                </c:pt>
                <c:pt idx="131">
                  <c:v>706</c:v>
                </c:pt>
                <c:pt idx="132">
                  <c:v>706</c:v>
                </c:pt>
                <c:pt idx="133">
                  <c:v>708</c:v>
                </c:pt>
                <c:pt idx="134">
                  <c:v>707</c:v>
                </c:pt>
                <c:pt idx="135">
                  <c:v>708</c:v>
                </c:pt>
                <c:pt idx="136">
                  <c:v>710</c:v>
                </c:pt>
                <c:pt idx="137">
                  <c:v>711</c:v>
                </c:pt>
                <c:pt idx="138">
                  <c:v>712</c:v>
                </c:pt>
                <c:pt idx="139">
                  <c:v>712</c:v>
                </c:pt>
                <c:pt idx="140">
                  <c:v>713</c:v>
                </c:pt>
                <c:pt idx="141">
                  <c:v>713</c:v>
                </c:pt>
                <c:pt idx="142">
                  <c:v>713</c:v>
                </c:pt>
                <c:pt idx="143">
                  <c:v>714</c:v>
                </c:pt>
                <c:pt idx="144">
                  <c:v>715</c:v>
                </c:pt>
                <c:pt idx="145">
                  <c:v>716</c:v>
                </c:pt>
                <c:pt idx="146">
                  <c:v>716</c:v>
                </c:pt>
                <c:pt idx="147">
                  <c:v>716</c:v>
                </c:pt>
                <c:pt idx="148">
                  <c:v>717</c:v>
                </c:pt>
                <c:pt idx="149">
                  <c:v>717</c:v>
                </c:pt>
                <c:pt idx="150">
                  <c:v>721</c:v>
                </c:pt>
                <c:pt idx="151">
                  <c:v>721</c:v>
                </c:pt>
                <c:pt idx="152">
                  <c:v>721</c:v>
                </c:pt>
                <c:pt idx="153">
                  <c:v>721</c:v>
                </c:pt>
                <c:pt idx="154">
                  <c:v>721</c:v>
                </c:pt>
                <c:pt idx="155">
                  <c:v>721</c:v>
                </c:pt>
                <c:pt idx="156">
                  <c:v>721</c:v>
                </c:pt>
                <c:pt idx="157">
                  <c:v>755</c:v>
                </c:pt>
                <c:pt idx="158">
                  <c:v>758</c:v>
                </c:pt>
                <c:pt idx="159">
                  <c:v>758</c:v>
                </c:pt>
                <c:pt idx="160">
                  <c:v>758</c:v>
                </c:pt>
                <c:pt idx="161">
                  <c:v>768</c:v>
                </c:pt>
                <c:pt idx="162">
                  <c:v>769</c:v>
                </c:pt>
                <c:pt idx="163">
                  <c:v>769</c:v>
                </c:pt>
                <c:pt idx="164">
                  <c:v>769</c:v>
                </c:pt>
                <c:pt idx="165">
                  <c:v>770</c:v>
                </c:pt>
                <c:pt idx="166">
                  <c:v>771</c:v>
                </c:pt>
                <c:pt idx="167">
                  <c:v>771</c:v>
                </c:pt>
                <c:pt idx="168">
                  <c:v>779</c:v>
                </c:pt>
                <c:pt idx="169">
                  <c:v>779</c:v>
                </c:pt>
                <c:pt idx="170">
                  <c:v>779</c:v>
                </c:pt>
                <c:pt idx="171">
                  <c:v>779</c:v>
                </c:pt>
                <c:pt idx="172">
                  <c:v>779</c:v>
                </c:pt>
                <c:pt idx="173">
                  <c:v>781</c:v>
                </c:pt>
                <c:pt idx="174">
                  <c:v>783</c:v>
                </c:pt>
                <c:pt idx="175">
                  <c:v>783</c:v>
                </c:pt>
                <c:pt idx="176">
                  <c:v>783</c:v>
                </c:pt>
                <c:pt idx="177">
                  <c:v>783</c:v>
                </c:pt>
                <c:pt idx="178">
                  <c:v>783</c:v>
                </c:pt>
                <c:pt idx="179">
                  <c:v>783</c:v>
                </c:pt>
                <c:pt idx="180">
                  <c:v>783</c:v>
                </c:pt>
                <c:pt idx="181">
                  <c:v>784</c:v>
                </c:pt>
                <c:pt idx="182">
                  <c:v>785</c:v>
                </c:pt>
                <c:pt idx="183">
                  <c:v>785</c:v>
                </c:pt>
                <c:pt idx="184">
                  <c:v>785</c:v>
                </c:pt>
                <c:pt idx="185">
                  <c:v>785</c:v>
                </c:pt>
                <c:pt idx="186">
                  <c:v>782</c:v>
                </c:pt>
                <c:pt idx="187">
                  <c:v>785</c:v>
                </c:pt>
                <c:pt idx="188">
                  <c:v>786</c:v>
                </c:pt>
                <c:pt idx="189">
                  <c:v>787</c:v>
                </c:pt>
                <c:pt idx="190">
                  <c:v>787</c:v>
                </c:pt>
                <c:pt idx="191">
                  <c:v>788</c:v>
                </c:pt>
                <c:pt idx="192">
                  <c:v>792</c:v>
                </c:pt>
                <c:pt idx="193">
                  <c:v>795</c:v>
                </c:pt>
                <c:pt idx="194">
                  <c:v>796</c:v>
                </c:pt>
                <c:pt idx="195">
                  <c:v>800</c:v>
                </c:pt>
                <c:pt idx="196">
                  <c:v>802</c:v>
                </c:pt>
                <c:pt idx="197">
                  <c:v>803</c:v>
                </c:pt>
                <c:pt idx="198">
                  <c:v>806</c:v>
                </c:pt>
                <c:pt idx="199">
                  <c:v>806</c:v>
                </c:pt>
                <c:pt idx="200">
                  <c:v>807</c:v>
                </c:pt>
                <c:pt idx="201">
                  <c:v>818</c:v>
                </c:pt>
                <c:pt idx="202">
                  <c:v>825</c:v>
                </c:pt>
                <c:pt idx="203">
                  <c:v>827</c:v>
                </c:pt>
                <c:pt idx="204">
                  <c:v>832</c:v>
                </c:pt>
                <c:pt idx="205">
                  <c:v>833</c:v>
                </c:pt>
                <c:pt idx="206">
                  <c:v>834</c:v>
                </c:pt>
                <c:pt idx="207">
                  <c:v>839</c:v>
                </c:pt>
                <c:pt idx="208">
                  <c:v>842</c:v>
                </c:pt>
                <c:pt idx="209">
                  <c:v>853</c:v>
                </c:pt>
                <c:pt idx="210">
                  <c:v>857</c:v>
                </c:pt>
                <c:pt idx="211">
                  <c:v>859</c:v>
                </c:pt>
                <c:pt idx="212">
                  <c:v>865</c:v>
                </c:pt>
                <c:pt idx="213">
                  <c:v>866</c:v>
                </c:pt>
                <c:pt idx="214">
                  <c:v>875</c:v>
                </c:pt>
                <c:pt idx="215">
                  <c:v>880</c:v>
                </c:pt>
                <c:pt idx="216">
                  <c:v>881</c:v>
                </c:pt>
                <c:pt idx="217">
                  <c:v>883</c:v>
                </c:pt>
                <c:pt idx="218">
                  <c:v>889</c:v>
                </c:pt>
                <c:pt idx="219">
                  <c:v>893</c:v>
                </c:pt>
                <c:pt idx="220">
                  <c:v>896</c:v>
                </c:pt>
                <c:pt idx="221">
                  <c:v>899</c:v>
                </c:pt>
                <c:pt idx="222">
                  <c:v>899</c:v>
                </c:pt>
                <c:pt idx="223">
                  <c:v>902</c:v>
                </c:pt>
                <c:pt idx="224">
                  <c:v>902</c:v>
                </c:pt>
                <c:pt idx="225">
                  <c:v>902</c:v>
                </c:pt>
                <c:pt idx="226">
                  <c:v>913</c:v>
                </c:pt>
                <c:pt idx="227">
                  <c:v>922</c:v>
                </c:pt>
                <c:pt idx="228">
                  <c:v>924</c:v>
                </c:pt>
                <c:pt idx="229">
                  <c:v>930</c:v>
                </c:pt>
                <c:pt idx="230">
                  <c:v>932</c:v>
                </c:pt>
                <c:pt idx="231">
                  <c:v>934</c:v>
                </c:pt>
                <c:pt idx="232">
                  <c:v>934</c:v>
                </c:pt>
                <c:pt idx="233">
                  <c:v>937</c:v>
                </c:pt>
                <c:pt idx="234">
                  <c:v>941</c:v>
                </c:pt>
                <c:pt idx="235">
                  <c:v>944</c:v>
                </c:pt>
                <c:pt idx="236">
                  <c:v>952</c:v>
                </c:pt>
                <c:pt idx="237">
                  <c:v>953</c:v>
                </c:pt>
                <c:pt idx="238">
                  <c:v>954</c:v>
                </c:pt>
                <c:pt idx="239">
                  <c:v>956</c:v>
                </c:pt>
                <c:pt idx="240">
                  <c:v>957</c:v>
                </c:pt>
                <c:pt idx="241">
                  <c:v>959</c:v>
                </c:pt>
                <c:pt idx="242">
                  <c:v>965</c:v>
                </c:pt>
                <c:pt idx="243">
                  <c:v>971</c:v>
                </c:pt>
                <c:pt idx="244">
                  <c:v>972</c:v>
                </c:pt>
                <c:pt idx="245">
                  <c:v>976</c:v>
                </c:pt>
                <c:pt idx="246">
                  <c:v>977</c:v>
                </c:pt>
                <c:pt idx="247">
                  <c:v>979</c:v>
                </c:pt>
                <c:pt idx="248">
                  <c:v>980</c:v>
                </c:pt>
                <c:pt idx="249">
                  <c:v>989</c:v>
                </c:pt>
                <c:pt idx="250">
                  <c:v>992</c:v>
                </c:pt>
                <c:pt idx="251">
                  <c:v>993</c:v>
                </c:pt>
                <c:pt idx="252">
                  <c:v>998</c:v>
                </c:pt>
                <c:pt idx="253">
                  <c:v>1011</c:v>
                </c:pt>
                <c:pt idx="254">
                  <c:v>1012</c:v>
                </c:pt>
                <c:pt idx="255">
                  <c:v>1014</c:v>
                </c:pt>
                <c:pt idx="256">
                  <c:v>1015</c:v>
                </c:pt>
                <c:pt idx="257">
                  <c:v>1016</c:v>
                </c:pt>
                <c:pt idx="258">
                  <c:v>1020</c:v>
                </c:pt>
                <c:pt idx="259">
                  <c:v>1021</c:v>
                </c:pt>
                <c:pt idx="260">
                  <c:v>1025</c:v>
                </c:pt>
                <c:pt idx="261">
                  <c:v>1027</c:v>
                </c:pt>
                <c:pt idx="262">
                  <c:v>1034</c:v>
                </c:pt>
                <c:pt idx="263">
                  <c:v>1037</c:v>
                </c:pt>
                <c:pt idx="264">
                  <c:v>1039</c:v>
                </c:pt>
                <c:pt idx="265">
                  <c:v>1043</c:v>
                </c:pt>
                <c:pt idx="266">
                  <c:v>1052</c:v>
                </c:pt>
                <c:pt idx="267">
                  <c:v>1060</c:v>
                </c:pt>
                <c:pt idx="268">
                  <c:v>1070</c:v>
                </c:pt>
                <c:pt idx="269">
                  <c:v>1080</c:v>
                </c:pt>
                <c:pt idx="270">
                  <c:v>1086</c:v>
                </c:pt>
                <c:pt idx="271">
                  <c:v>1095</c:v>
                </c:pt>
                <c:pt idx="272">
                  <c:v>1097</c:v>
                </c:pt>
                <c:pt idx="273">
                  <c:v>1097</c:v>
                </c:pt>
                <c:pt idx="274">
                  <c:v>1099</c:v>
                </c:pt>
                <c:pt idx="275">
                  <c:v>1103</c:v>
                </c:pt>
                <c:pt idx="276">
                  <c:v>1104</c:v>
                </c:pt>
                <c:pt idx="277">
                  <c:v>1114</c:v>
                </c:pt>
                <c:pt idx="278">
                  <c:v>1123</c:v>
                </c:pt>
                <c:pt idx="279">
                  <c:v>1123</c:v>
                </c:pt>
                <c:pt idx="280">
                  <c:v>1129</c:v>
                </c:pt>
                <c:pt idx="281">
                  <c:v>1129</c:v>
                </c:pt>
                <c:pt idx="282">
                  <c:v>1130</c:v>
                </c:pt>
                <c:pt idx="283">
                  <c:v>1132</c:v>
                </c:pt>
                <c:pt idx="284">
                  <c:v>1133</c:v>
                </c:pt>
                <c:pt idx="285">
                  <c:v>1137</c:v>
                </c:pt>
                <c:pt idx="286">
                  <c:v>1140</c:v>
                </c:pt>
                <c:pt idx="287">
                  <c:v>1142</c:v>
                </c:pt>
                <c:pt idx="288">
                  <c:v>1143</c:v>
                </c:pt>
                <c:pt idx="289">
                  <c:v>1149</c:v>
                </c:pt>
                <c:pt idx="290">
                  <c:v>1153</c:v>
                </c:pt>
                <c:pt idx="291">
                  <c:v>1158</c:v>
                </c:pt>
                <c:pt idx="292">
                  <c:v>1162</c:v>
                </c:pt>
                <c:pt idx="293">
                  <c:v>1163</c:v>
                </c:pt>
                <c:pt idx="294">
                  <c:v>1171</c:v>
                </c:pt>
                <c:pt idx="295">
                  <c:v>1174</c:v>
                </c:pt>
                <c:pt idx="296">
                  <c:v>1180</c:v>
                </c:pt>
                <c:pt idx="297">
                  <c:v>1190</c:v>
                </c:pt>
                <c:pt idx="298">
                  <c:v>1194</c:v>
                </c:pt>
                <c:pt idx="299">
                  <c:v>1196</c:v>
                </c:pt>
                <c:pt idx="300">
                  <c:v>1201</c:v>
                </c:pt>
                <c:pt idx="301">
                  <c:v>1203</c:v>
                </c:pt>
                <c:pt idx="302">
                  <c:v>1209</c:v>
                </c:pt>
                <c:pt idx="303">
                  <c:v>1212</c:v>
                </c:pt>
                <c:pt idx="304">
                  <c:v>1214</c:v>
                </c:pt>
                <c:pt idx="305">
                  <c:v>1216</c:v>
                </c:pt>
                <c:pt idx="306">
                  <c:v>1218</c:v>
                </c:pt>
                <c:pt idx="307">
                  <c:v>1221</c:v>
                </c:pt>
                <c:pt idx="308">
                  <c:v>1223</c:v>
                </c:pt>
                <c:pt idx="309">
                  <c:v>1225</c:v>
                </c:pt>
                <c:pt idx="310">
                  <c:v>1232</c:v>
                </c:pt>
                <c:pt idx="311">
                  <c:v>1237</c:v>
                </c:pt>
                <c:pt idx="312">
                  <c:v>1238</c:v>
                </c:pt>
                <c:pt idx="313">
                  <c:v>1238</c:v>
                </c:pt>
                <c:pt idx="314">
                  <c:v>1240</c:v>
                </c:pt>
                <c:pt idx="315">
                  <c:v>1245</c:v>
                </c:pt>
                <c:pt idx="316">
                  <c:v>1249</c:v>
                </c:pt>
                <c:pt idx="317">
                  <c:v>1249</c:v>
                </c:pt>
                <c:pt idx="318">
                  <c:v>1252</c:v>
                </c:pt>
                <c:pt idx="319">
                  <c:v>1253</c:v>
                </c:pt>
                <c:pt idx="320">
                  <c:v>1253</c:v>
                </c:pt>
                <c:pt idx="321">
                  <c:v>1257</c:v>
                </c:pt>
                <c:pt idx="322">
                  <c:v>1258</c:v>
                </c:pt>
                <c:pt idx="323">
                  <c:v>1262</c:v>
                </c:pt>
                <c:pt idx="324">
                  <c:v>1262</c:v>
                </c:pt>
                <c:pt idx="325">
                  <c:v>1263</c:v>
                </c:pt>
                <c:pt idx="326">
                  <c:v>1264</c:v>
                </c:pt>
                <c:pt idx="327">
                  <c:v>1266</c:v>
                </c:pt>
                <c:pt idx="328">
                  <c:v>1267</c:v>
                </c:pt>
                <c:pt idx="329">
                  <c:v>1271</c:v>
                </c:pt>
                <c:pt idx="330">
                  <c:v>1277</c:v>
                </c:pt>
                <c:pt idx="331">
                  <c:v>1282</c:v>
                </c:pt>
                <c:pt idx="332">
                  <c:v>1285</c:v>
                </c:pt>
                <c:pt idx="333">
                  <c:v>1289</c:v>
                </c:pt>
                <c:pt idx="334">
                  <c:v>1310</c:v>
                </c:pt>
                <c:pt idx="335">
                  <c:v>1318</c:v>
                </c:pt>
                <c:pt idx="336">
                  <c:v>1325</c:v>
                </c:pt>
                <c:pt idx="337">
                  <c:v>1327</c:v>
                </c:pt>
                <c:pt idx="338">
                  <c:v>1337</c:v>
                </c:pt>
                <c:pt idx="339">
                  <c:v>1350</c:v>
                </c:pt>
                <c:pt idx="340">
                  <c:v>1360</c:v>
                </c:pt>
                <c:pt idx="341">
                  <c:v>1362</c:v>
                </c:pt>
                <c:pt idx="342">
                  <c:v>1366</c:v>
                </c:pt>
                <c:pt idx="343">
                  <c:v>1374</c:v>
                </c:pt>
                <c:pt idx="344">
                  <c:v>1381</c:v>
                </c:pt>
                <c:pt idx="345">
                  <c:v>1388</c:v>
                </c:pt>
                <c:pt idx="346">
                  <c:v>1415</c:v>
                </c:pt>
                <c:pt idx="347">
                  <c:v>1426</c:v>
                </c:pt>
                <c:pt idx="348">
                  <c:v>1429</c:v>
                </c:pt>
                <c:pt idx="349">
                  <c:v>1445</c:v>
                </c:pt>
                <c:pt idx="350">
                  <c:v>1452</c:v>
                </c:pt>
                <c:pt idx="351">
                  <c:v>1461</c:v>
                </c:pt>
                <c:pt idx="352">
                  <c:v>1464</c:v>
                </c:pt>
                <c:pt idx="353">
                  <c:v>1463</c:v>
                </c:pt>
                <c:pt idx="354">
                  <c:v>1479</c:v>
                </c:pt>
                <c:pt idx="355">
                  <c:v>1481</c:v>
                </c:pt>
                <c:pt idx="356">
                  <c:v>1495</c:v>
                </c:pt>
                <c:pt idx="357">
                  <c:v>1568</c:v>
                </c:pt>
                <c:pt idx="358">
                  <c:v>1589</c:v>
                </c:pt>
                <c:pt idx="359">
                  <c:v>1609</c:v>
                </c:pt>
                <c:pt idx="360">
                  <c:v>1628</c:v>
                </c:pt>
                <c:pt idx="361">
                  <c:v>1641</c:v>
                </c:pt>
                <c:pt idx="362">
                  <c:v>1648</c:v>
                </c:pt>
                <c:pt idx="363">
                  <c:v>1654</c:v>
                </c:pt>
                <c:pt idx="364">
                  <c:v>1655</c:v>
                </c:pt>
                <c:pt idx="365">
                  <c:v>1659</c:v>
                </c:pt>
                <c:pt idx="366">
                  <c:v>1668</c:v>
                </c:pt>
                <c:pt idx="367">
                  <c:v>1675</c:v>
                </c:pt>
                <c:pt idx="368">
                  <c:v>1678</c:v>
                </c:pt>
                <c:pt idx="369">
                  <c:v>1725</c:v>
                </c:pt>
                <c:pt idx="370">
                  <c:v>1739</c:v>
                </c:pt>
                <c:pt idx="371">
                  <c:v>1747</c:v>
                </c:pt>
                <c:pt idx="372">
                  <c:v>1755</c:v>
                </c:pt>
                <c:pt idx="373">
                  <c:v>1755</c:v>
                </c:pt>
                <c:pt idx="374">
                  <c:v>1776</c:v>
                </c:pt>
                <c:pt idx="375">
                  <c:v>1787</c:v>
                </c:pt>
                <c:pt idx="376">
                  <c:v>1793</c:v>
                </c:pt>
                <c:pt idx="377">
                  <c:v>1799</c:v>
                </c:pt>
                <c:pt idx="378">
                  <c:v>1803</c:v>
                </c:pt>
                <c:pt idx="379">
                  <c:v>1826</c:v>
                </c:pt>
                <c:pt idx="380">
                  <c:v>1838</c:v>
                </c:pt>
                <c:pt idx="381">
                  <c:v>1841</c:v>
                </c:pt>
                <c:pt idx="382">
                  <c:v>1841</c:v>
                </c:pt>
                <c:pt idx="383">
                  <c:v>1889</c:v>
                </c:pt>
                <c:pt idx="384">
                  <c:v>1899</c:v>
                </c:pt>
                <c:pt idx="385">
                  <c:v>1929</c:v>
                </c:pt>
                <c:pt idx="386">
                  <c:v>1933</c:v>
                </c:pt>
                <c:pt idx="387">
                  <c:v>1938</c:v>
                </c:pt>
                <c:pt idx="388">
                  <c:v>1942</c:v>
                </c:pt>
                <c:pt idx="389">
                  <c:v>1944</c:v>
                </c:pt>
                <c:pt idx="390">
                  <c:v>1950</c:v>
                </c:pt>
                <c:pt idx="391">
                  <c:v>1975</c:v>
                </c:pt>
                <c:pt idx="392">
                  <c:v>1978</c:v>
                </c:pt>
                <c:pt idx="393">
                  <c:v>1982</c:v>
                </c:pt>
                <c:pt idx="394">
                  <c:v>1990</c:v>
                </c:pt>
                <c:pt idx="395">
                  <c:v>1993</c:v>
                </c:pt>
                <c:pt idx="396">
                  <c:v>2031</c:v>
                </c:pt>
                <c:pt idx="397">
                  <c:v>2043</c:v>
                </c:pt>
                <c:pt idx="398">
                  <c:v>2051</c:v>
                </c:pt>
                <c:pt idx="399">
                  <c:v>2068</c:v>
                </c:pt>
                <c:pt idx="400">
                  <c:v>2079</c:v>
                </c:pt>
                <c:pt idx="401">
                  <c:v>2083</c:v>
                </c:pt>
                <c:pt idx="402">
                  <c:v>2091</c:v>
                </c:pt>
                <c:pt idx="403">
                  <c:v>2095</c:v>
                </c:pt>
                <c:pt idx="404">
                  <c:v>2121</c:v>
                </c:pt>
                <c:pt idx="405">
                  <c:v>2124</c:v>
                </c:pt>
                <c:pt idx="406">
                  <c:v>2128</c:v>
                </c:pt>
                <c:pt idx="407">
                  <c:v>2137</c:v>
                </c:pt>
                <c:pt idx="408">
                  <c:v>2141</c:v>
                </c:pt>
                <c:pt idx="409">
                  <c:v>2149</c:v>
                </c:pt>
                <c:pt idx="410">
                  <c:v>2151</c:v>
                </c:pt>
                <c:pt idx="411">
                  <c:v>2157</c:v>
                </c:pt>
                <c:pt idx="412">
                  <c:v>2158</c:v>
                </c:pt>
                <c:pt idx="413">
                  <c:v>2169</c:v>
                </c:pt>
                <c:pt idx="414">
                  <c:v>2178</c:v>
                </c:pt>
                <c:pt idx="415">
                  <c:v>2180</c:v>
                </c:pt>
                <c:pt idx="416">
                  <c:v>2186</c:v>
                </c:pt>
                <c:pt idx="417">
                  <c:v>2191</c:v>
                </c:pt>
                <c:pt idx="418">
                  <c:v>2193</c:v>
                </c:pt>
                <c:pt idx="419">
                  <c:v>2193</c:v>
                </c:pt>
                <c:pt idx="420">
                  <c:v>2193</c:v>
                </c:pt>
                <c:pt idx="421">
                  <c:v>2194</c:v>
                </c:pt>
                <c:pt idx="422">
                  <c:v>2195</c:v>
                </c:pt>
                <c:pt idx="423">
                  <c:v>2198</c:v>
                </c:pt>
                <c:pt idx="424">
                  <c:v>2212</c:v>
                </c:pt>
                <c:pt idx="425">
                  <c:v>2293</c:v>
                </c:pt>
                <c:pt idx="426">
                  <c:v>2292</c:v>
                </c:pt>
                <c:pt idx="427">
                  <c:v>2297</c:v>
                </c:pt>
                <c:pt idx="428">
                  <c:v>2301</c:v>
                </c:pt>
                <c:pt idx="429">
                  <c:v>2303</c:v>
                </c:pt>
                <c:pt idx="430">
                  <c:v>2326</c:v>
                </c:pt>
                <c:pt idx="431">
                  <c:v>2332</c:v>
                </c:pt>
                <c:pt idx="432">
                  <c:v>2336</c:v>
                </c:pt>
                <c:pt idx="433">
                  <c:v>2340</c:v>
                </c:pt>
                <c:pt idx="434">
                  <c:v>2341</c:v>
                </c:pt>
                <c:pt idx="435">
                  <c:v>2342</c:v>
                </c:pt>
                <c:pt idx="436">
                  <c:v>2347</c:v>
                </c:pt>
                <c:pt idx="437">
                  <c:v>2348</c:v>
                </c:pt>
                <c:pt idx="438">
                  <c:v>2354</c:v>
                </c:pt>
                <c:pt idx="439">
                  <c:v>2357</c:v>
                </c:pt>
                <c:pt idx="440">
                  <c:v>2362</c:v>
                </c:pt>
                <c:pt idx="441">
                  <c:v>2368</c:v>
                </c:pt>
                <c:pt idx="442">
                  <c:v>2368</c:v>
                </c:pt>
                <c:pt idx="443">
                  <c:v>2372</c:v>
                </c:pt>
                <c:pt idx="444">
                  <c:v>2373</c:v>
                </c:pt>
                <c:pt idx="445">
                  <c:v>2375</c:v>
                </c:pt>
                <c:pt idx="446">
                  <c:v>2379</c:v>
                </c:pt>
                <c:pt idx="447">
                  <c:v>2384</c:v>
                </c:pt>
                <c:pt idx="448">
                  <c:v>2386</c:v>
                </c:pt>
                <c:pt idx="449">
                  <c:v>2390</c:v>
                </c:pt>
                <c:pt idx="450">
                  <c:v>2394</c:v>
                </c:pt>
                <c:pt idx="451">
                  <c:v>2395</c:v>
                </c:pt>
                <c:pt idx="452">
                  <c:v>2395</c:v>
                </c:pt>
                <c:pt idx="453">
                  <c:v>2398</c:v>
                </c:pt>
                <c:pt idx="454">
                  <c:v>2400</c:v>
                </c:pt>
                <c:pt idx="455">
                  <c:v>2403</c:v>
                </c:pt>
                <c:pt idx="456">
                  <c:v>2403</c:v>
                </c:pt>
                <c:pt idx="457">
                  <c:v>2403</c:v>
                </c:pt>
                <c:pt idx="458">
                  <c:v>2410</c:v>
                </c:pt>
                <c:pt idx="459">
                  <c:v>2415</c:v>
                </c:pt>
                <c:pt idx="460">
                  <c:v>2431</c:v>
                </c:pt>
                <c:pt idx="461">
                  <c:v>2448</c:v>
                </c:pt>
                <c:pt idx="462">
                  <c:v>2450</c:v>
                </c:pt>
                <c:pt idx="463">
                  <c:v>2452</c:v>
                </c:pt>
                <c:pt idx="464">
                  <c:v>2453</c:v>
                </c:pt>
                <c:pt idx="465">
                  <c:v>2453</c:v>
                </c:pt>
                <c:pt idx="466">
                  <c:v>2453</c:v>
                </c:pt>
                <c:pt idx="467">
                  <c:v>2458</c:v>
                </c:pt>
                <c:pt idx="468">
                  <c:v>2461</c:v>
                </c:pt>
                <c:pt idx="469">
                  <c:v>2461</c:v>
                </c:pt>
                <c:pt idx="470">
                  <c:v>2469</c:v>
                </c:pt>
                <c:pt idx="471">
                  <c:v>2473</c:v>
                </c:pt>
                <c:pt idx="472">
                  <c:v>2475</c:v>
                </c:pt>
                <c:pt idx="473">
                  <c:v>2476</c:v>
                </c:pt>
                <c:pt idx="474">
                  <c:v>2486</c:v>
                </c:pt>
                <c:pt idx="475">
                  <c:v>2488</c:v>
                </c:pt>
                <c:pt idx="476">
                  <c:v>2488</c:v>
                </c:pt>
                <c:pt idx="477">
                  <c:v>2494</c:v>
                </c:pt>
                <c:pt idx="478">
                  <c:v>2509</c:v>
                </c:pt>
                <c:pt idx="479">
                  <c:v>2510</c:v>
                </c:pt>
                <c:pt idx="480">
                  <c:v>2514</c:v>
                </c:pt>
                <c:pt idx="481">
                  <c:v>2517</c:v>
                </c:pt>
                <c:pt idx="482">
                  <c:v>2519</c:v>
                </c:pt>
                <c:pt idx="483">
                  <c:v>2521</c:v>
                </c:pt>
                <c:pt idx="484">
                  <c:v>2521</c:v>
                </c:pt>
                <c:pt idx="485">
                  <c:v>2523</c:v>
                </c:pt>
                <c:pt idx="486">
                  <c:v>2523</c:v>
                </c:pt>
                <c:pt idx="487">
                  <c:v>2523</c:v>
                </c:pt>
                <c:pt idx="488">
                  <c:v>2526</c:v>
                </c:pt>
                <c:pt idx="489">
                  <c:v>2526</c:v>
                </c:pt>
                <c:pt idx="490">
                  <c:v>2526</c:v>
                </c:pt>
                <c:pt idx="491">
                  <c:v>2527</c:v>
                </c:pt>
                <c:pt idx="492">
                  <c:v>2544</c:v>
                </c:pt>
                <c:pt idx="493">
                  <c:v>2544</c:v>
                </c:pt>
                <c:pt idx="494">
                  <c:v>2548</c:v>
                </c:pt>
                <c:pt idx="495">
                  <c:v>2548</c:v>
                </c:pt>
                <c:pt idx="496">
                  <c:v>2550</c:v>
                </c:pt>
                <c:pt idx="497">
                  <c:v>2550</c:v>
                </c:pt>
                <c:pt idx="498">
                  <c:v>2550</c:v>
                </c:pt>
                <c:pt idx="499">
                  <c:v>2550</c:v>
                </c:pt>
                <c:pt idx="500">
                  <c:v>2554</c:v>
                </c:pt>
                <c:pt idx="501">
                  <c:v>2557</c:v>
                </c:pt>
                <c:pt idx="502">
                  <c:v>2557</c:v>
                </c:pt>
                <c:pt idx="503">
                  <c:v>2557</c:v>
                </c:pt>
                <c:pt idx="504">
                  <c:v>2557</c:v>
                </c:pt>
                <c:pt idx="505">
                  <c:v>2557</c:v>
                </c:pt>
                <c:pt idx="506">
                  <c:v>2557</c:v>
                </c:pt>
                <c:pt idx="507">
                  <c:v>2557</c:v>
                </c:pt>
                <c:pt idx="508">
                  <c:v>2555</c:v>
                </c:pt>
                <c:pt idx="509">
                  <c:v>2561</c:v>
                </c:pt>
                <c:pt idx="510">
                  <c:v>2561</c:v>
                </c:pt>
                <c:pt idx="511">
                  <c:v>2569</c:v>
                </c:pt>
                <c:pt idx="512">
                  <c:v>2568</c:v>
                </c:pt>
                <c:pt idx="513">
                  <c:v>2568</c:v>
                </c:pt>
                <c:pt idx="514">
                  <c:v>2569</c:v>
                </c:pt>
                <c:pt idx="515">
                  <c:v>2570</c:v>
                </c:pt>
                <c:pt idx="516">
                  <c:v>2570</c:v>
                </c:pt>
                <c:pt idx="517">
                  <c:v>2570</c:v>
                </c:pt>
                <c:pt idx="518">
                  <c:v>2570</c:v>
                </c:pt>
                <c:pt idx="519">
                  <c:v>2572</c:v>
                </c:pt>
                <c:pt idx="520">
                  <c:v>2573</c:v>
                </c:pt>
                <c:pt idx="521">
                  <c:v>2574</c:v>
                </c:pt>
                <c:pt idx="522">
                  <c:v>2574</c:v>
                </c:pt>
                <c:pt idx="523">
                  <c:v>2574</c:v>
                </c:pt>
                <c:pt idx="524">
                  <c:v>2659</c:v>
                </c:pt>
                <c:pt idx="525">
                  <c:v>2665</c:v>
                </c:pt>
                <c:pt idx="526">
                  <c:v>2666</c:v>
                </c:pt>
                <c:pt idx="527">
                  <c:v>2670</c:v>
                </c:pt>
                <c:pt idx="528">
                  <c:v>2675</c:v>
                </c:pt>
                <c:pt idx="529">
                  <c:v>2681</c:v>
                </c:pt>
                <c:pt idx="530">
                  <c:v>2685</c:v>
                </c:pt>
                <c:pt idx="531">
                  <c:v>2689</c:v>
                </c:pt>
                <c:pt idx="532">
                  <c:v>2695</c:v>
                </c:pt>
                <c:pt idx="533">
                  <c:v>2700</c:v>
                </c:pt>
                <c:pt idx="534">
                  <c:v>2707</c:v>
                </c:pt>
                <c:pt idx="535">
                  <c:v>2707</c:v>
                </c:pt>
                <c:pt idx="536">
                  <c:v>2720</c:v>
                </c:pt>
                <c:pt idx="537">
                  <c:v>2722</c:v>
                </c:pt>
                <c:pt idx="538">
                  <c:v>2731</c:v>
                </c:pt>
                <c:pt idx="539">
                  <c:v>2737</c:v>
                </c:pt>
                <c:pt idx="540">
                  <c:v>2741</c:v>
                </c:pt>
                <c:pt idx="541">
                  <c:v>2749</c:v>
                </c:pt>
                <c:pt idx="542">
                  <c:v>2759</c:v>
                </c:pt>
                <c:pt idx="543">
                  <c:v>2771</c:v>
                </c:pt>
                <c:pt idx="544">
                  <c:v>2778</c:v>
                </c:pt>
                <c:pt idx="545">
                  <c:v>2782</c:v>
                </c:pt>
                <c:pt idx="546">
                  <c:v>2785</c:v>
                </c:pt>
                <c:pt idx="547">
                  <c:v>2787</c:v>
                </c:pt>
                <c:pt idx="548">
                  <c:v>2796</c:v>
                </c:pt>
                <c:pt idx="549">
                  <c:v>2814</c:v>
                </c:pt>
                <c:pt idx="550">
                  <c:v>2825</c:v>
                </c:pt>
                <c:pt idx="551">
                  <c:v>2837</c:v>
                </c:pt>
                <c:pt idx="552">
                  <c:v>2843</c:v>
                </c:pt>
                <c:pt idx="553">
                  <c:v>2851</c:v>
                </c:pt>
                <c:pt idx="554">
                  <c:v>2857</c:v>
                </c:pt>
                <c:pt idx="555">
                  <c:v>2866</c:v>
                </c:pt>
                <c:pt idx="556">
                  <c:v>2871</c:v>
                </c:pt>
                <c:pt idx="557">
                  <c:v>2875</c:v>
                </c:pt>
                <c:pt idx="558">
                  <c:v>2905</c:v>
                </c:pt>
                <c:pt idx="559">
                  <c:v>2924</c:v>
                </c:pt>
                <c:pt idx="560">
                  <c:v>2973</c:v>
                </c:pt>
                <c:pt idx="561">
                  <c:v>3054</c:v>
                </c:pt>
                <c:pt idx="562">
                  <c:v>3089</c:v>
                </c:pt>
                <c:pt idx="563">
                  <c:v>3105</c:v>
                </c:pt>
                <c:pt idx="564">
                  <c:v>3115</c:v>
                </c:pt>
                <c:pt idx="565">
                  <c:v>3122</c:v>
                </c:pt>
                <c:pt idx="566">
                  <c:v>3125</c:v>
                </c:pt>
                <c:pt idx="567">
                  <c:v>3131</c:v>
                </c:pt>
                <c:pt idx="568">
                  <c:v>3142</c:v>
                </c:pt>
                <c:pt idx="569">
                  <c:v>3151</c:v>
                </c:pt>
                <c:pt idx="570">
                  <c:v>3160</c:v>
                </c:pt>
                <c:pt idx="571">
                  <c:v>3183</c:v>
                </c:pt>
                <c:pt idx="572">
                  <c:v>3189</c:v>
                </c:pt>
                <c:pt idx="573">
                  <c:v>3201</c:v>
                </c:pt>
                <c:pt idx="574">
                  <c:v>3204</c:v>
                </c:pt>
                <c:pt idx="575">
                  <c:v>3211</c:v>
                </c:pt>
                <c:pt idx="576">
                  <c:v>3216</c:v>
                </c:pt>
                <c:pt idx="577">
                  <c:v>3221</c:v>
                </c:pt>
                <c:pt idx="578">
                  <c:v>3231</c:v>
                </c:pt>
                <c:pt idx="579">
                  <c:v>3240</c:v>
                </c:pt>
                <c:pt idx="580">
                  <c:v>3247</c:v>
                </c:pt>
                <c:pt idx="581">
                  <c:v>3252</c:v>
                </c:pt>
                <c:pt idx="582">
                  <c:v>3257</c:v>
                </c:pt>
                <c:pt idx="583">
                  <c:v>3263</c:v>
                </c:pt>
                <c:pt idx="584">
                  <c:v>3269</c:v>
                </c:pt>
                <c:pt idx="585">
                  <c:v>3272</c:v>
                </c:pt>
                <c:pt idx="586">
                  <c:v>3282</c:v>
                </c:pt>
                <c:pt idx="587">
                  <c:v>3296</c:v>
                </c:pt>
                <c:pt idx="588">
                  <c:v>3312</c:v>
                </c:pt>
                <c:pt idx="589">
                  <c:v>3316</c:v>
                </c:pt>
                <c:pt idx="590">
                  <c:v>3326</c:v>
                </c:pt>
                <c:pt idx="591">
                  <c:v>3341</c:v>
                </c:pt>
                <c:pt idx="592">
                  <c:v>3351</c:v>
                </c:pt>
                <c:pt idx="593">
                  <c:v>3367</c:v>
                </c:pt>
                <c:pt idx="594">
                  <c:v>3372</c:v>
                </c:pt>
                <c:pt idx="595">
                  <c:v>3376</c:v>
                </c:pt>
                <c:pt idx="596">
                  <c:v>3386</c:v>
                </c:pt>
                <c:pt idx="597">
                  <c:v>3400</c:v>
                </c:pt>
                <c:pt idx="598">
                  <c:v>3402</c:v>
                </c:pt>
                <c:pt idx="599">
                  <c:v>3410</c:v>
                </c:pt>
                <c:pt idx="600">
                  <c:v>3418</c:v>
                </c:pt>
                <c:pt idx="601">
                  <c:v>3427</c:v>
                </c:pt>
                <c:pt idx="602">
                  <c:v>3431</c:v>
                </c:pt>
                <c:pt idx="603">
                  <c:v>3431</c:v>
                </c:pt>
                <c:pt idx="604">
                  <c:v>3436</c:v>
                </c:pt>
                <c:pt idx="605">
                  <c:v>3438</c:v>
                </c:pt>
                <c:pt idx="606">
                  <c:v>3445</c:v>
                </c:pt>
                <c:pt idx="607">
                  <c:v>3457</c:v>
                </c:pt>
                <c:pt idx="608">
                  <c:v>3465</c:v>
                </c:pt>
                <c:pt idx="609">
                  <c:v>3475</c:v>
                </c:pt>
                <c:pt idx="610">
                  <c:v>3476</c:v>
                </c:pt>
                <c:pt idx="611">
                  <c:v>3480</c:v>
                </c:pt>
                <c:pt idx="612">
                  <c:v>3483</c:v>
                </c:pt>
                <c:pt idx="613">
                  <c:v>3484</c:v>
                </c:pt>
                <c:pt idx="614">
                  <c:v>3503</c:v>
                </c:pt>
                <c:pt idx="615">
                  <c:v>3522</c:v>
                </c:pt>
                <c:pt idx="616">
                  <c:v>3532</c:v>
                </c:pt>
                <c:pt idx="617">
                  <c:v>3548</c:v>
                </c:pt>
                <c:pt idx="618">
                  <c:v>3554</c:v>
                </c:pt>
                <c:pt idx="619">
                  <c:v>3571</c:v>
                </c:pt>
                <c:pt idx="620">
                  <c:v>3584</c:v>
                </c:pt>
                <c:pt idx="621">
                  <c:v>3591</c:v>
                </c:pt>
                <c:pt idx="622">
                  <c:v>3598</c:v>
                </c:pt>
                <c:pt idx="623">
                  <c:v>3601</c:v>
                </c:pt>
                <c:pt idx="624">
                  <c:v>3613</c:v>
                </c:pt>
                <c:pt idx="625">
                  <c:v>3631</c:v>
                </c:pt>
                <c:pt idx="626">
                  <c:v>3639</c:v>
                </c:pt>
                <c:pt idx="627">
                  <c:v>3650</c:v>
                </c:pt>
                <c:pt idx="628">
                  <c:v>3663</c:v>
                </c:pt>
                <c:pt idx="629">
                  <c:v>3670</c:v>
                </c:pt>
                <c:pt idx="630">
                  <c:v>3680</c:v>
                </c:pt>
                <c:pt idx="631">
                  <c:v>3698</c:v>
                </c:pt>
                <c:pt idx="632">
                  <c:v>3708</c:v>
                </c:pt>
                <c:pt idx="633">
                  <c:v>3712</c:v>
                </c:pt>
                <c:pt idx="634">
                  <c:v>3719</c:v>
                </c:pt>
                <c:pt idx="635">
                  <c:v>3727</c:v>
                </c:pt>
                <c:pt idx="636">
                  <c:v>3731</c:v>
                </c:pt>
                <c:pt idx="637">
                  <c:v>3733</c:v>
                </c:pt>
                <c:pt idx="638">
                  <c:v>3740</c:v>
                </c:pt>
                <c:pt idx="639">
                  <c:v>3753</c:v>
                </c:pt>
                <c:pt idx="640">
                  <c:v>3770</c:v>
                </c:pt>
                <c:pt idx="641">
                  <c:v>3772</c:v>
                </c:pt>
                <c:pt idx="642">
                  <c:v>3784</c:v>
                </c:pt>
                <c:pt idx="643">
                  <c:v>3797</c:v>
                </c:pt>
                <c:pt idx="644">
                  <c:v>3805</c:v>
                </c:pt>
                <c:pt idx="645">
                  <c:v>3813</c:v>
                </c:pt>
                <c:pt idx="646">
                  <c:v>3824</c:v>
                </c:pt>
                <c:pt idx="647">
                  <c:v>3830</c:v>
                </c:pt>
                <c:pt idx="648">
                  <c:v>3839</c:v>
                </c:pt>
                <c:pt idx="649">
                  <c:v>3842</c:v>
                </c:pt>
                <c:pt idx="650">
                  <c:v>3849</c:v>
                </c:pt>
                <c:pt idx="651">
                  <c:v>3852</c:v>
                </c:pt>
                <c:pt idx="652">
                  <c:v>3854</c:v>
                </c:pt>
                <c:pt idx="653">
                  <c:v>3864</c:v>
                </c:pt>
                <c:pt idx="654">
                  <c:v>3866</c:v>
                </c:pt>
                <c:pt idx="655">
                  <c:v>3869</c:v>
                </c:pt>
                <c:pt idx="656">
                  <c:v>3874</c:v>
                </c:pt>
                <c:pt idx="657">
                  <c:v>3880</c:v>
                </c:pt>
                <c:pt idx="658">
                  <c:v>3884</c:v>
                </c:pt>
                <c:pt idx="659">
                  <c:v>3892</c:v>
                </c:pt>
                <c:pt idx="660">
                  <c:v>3891</c:v>
                </c:pt>
                <c:pt idx="661">
                  <c:v>3897</c:v>
                </c:pt>
                <c:pt idx="662">
                  <c:v>3906</c:v>
                </c:pt>
                <c:pt idx="663">
                  <c:v>3910</c:v>
                </c:pt>
                <c:pt idx="664">
                  <c:v>3914</c:v>
                </c:pt>
                <c:pt idx="665">
                  <c:v>3925</c:v>
                </c:pt>
                <c:pt idx="666">
                  <c:v>3924</c:v>
                </c:pt>
                <c:pt idx="667">
                  <c:v>3939</c:v>
                </c:pt>
                <c:pt idx="668">
                  <c:v>3942</c:v>
                </c:pt>
                <c:pt idx="669">
                  <c:v>3948</c:v>
                </c:pt>
                <c:pt idx="670">
                  <c:v>3965</c:v>
                </c:pt>
                <c:pt idx="671">
                  <c:v>3971</c:v>
                </c:pt>
                <c:pt idx="672">
                  <c:v>3977</c:v>
                </c:pt>
                <c:pt idx="673">
                  <c:v>3981</c:v>
                </c:pt>
                <c:pt idx="674">
                  <c:v>3985</c:v>
                </c:pt>
                <c:pt idx="675">
                  <c:v>3982</c:v>
                </c:pt>
                <c:pt idx="676">
                  <c:v>3982</c:v>
                </c:pt>
                <c:pt idx="677">
                  <c:v>3986</c:v>
                </c:pt>
                <c:pt idx="678">
                  <c:v>3993</c:v>
                </c:pt>
                <c:pt idx="679">
                  <c:v>3998</c:v>
                </c:pt>
                <c:pt idx="680">
                  <c:v>4000</c:v>
                </c:pt>
                <c:pt idx="681">
                  <c:v>4006</c:v>
                </c:pt>
                <c:pt idx="682">
                  <c:v>4011</c:v>
                </c:pt>
                <c:pt idx="683">
                  <c:v>4015</c:v>
                </c:pt>
                <c:pt idx="684">
                  <c:v>4014</c:v>
                </c:pt>
                <c:pt idx="685">
                  <c:v>4016</c:v>
                </c:pt>
                <c:pt idx="686">
                  <c:v>4020</c:v>
                </c:pt>
                <c:pt idx="687">
                  <c:v>4025</c:v>
                </c:pt>
                <c:pt idx="688">
                  <c:v>4031</c:v>
                </c:pt>
                <c:pt idx="689">
                  <c:v>4034</c:v>
                </c:pt>
                <c:pt idx="690">
                  <c:v>4036</c:v>
                </c:pt>
                <c:pt idx="691">
                  <c:v>4044</c:v>
                </c:pt>
                <c:pt idx="692">
                  <c:v>4050</c:v>
                </c:pt>
                <c:pt idx="693">
                  <c:v>4054</c:v>
                </c:pt>
                <c:pt idx="694">
                  <c:v>4058</c:v>
                </c:pt>
                <c:pt idx="695">
                  <c:v>4062</c:v>
                </c:pt>
                <c:pt idx="696">
                  <c:v>4065</c:v>
                </c:pt>
                <c:pt idx="697">
                  <c:v>4068</c:v>
                </c:pt>
                <c:pt idx="698">
                  <c:v>4070</c:v>
                </c:pt>
                <c:pt idx="699">
                  <c:v>4071</c:v>
                </c:pt>
                <c:pt idx="700">
                  <c:v>4074</c:v>
                </c:pt>
                <c:pt idx="701">
                  <c:v>4097</c:v>
                </c:pt>
                <c:pt idx="702">
                  <c:v>4106</c:v>
                </c:pt>
                <c:pt idx="703">
                  <c:v>4109</c:v>
                </c:pt>
                <c:pt idx="704">
                  <c:v>4117</c:v>
                </c:pt>
                <c:pt idx="705">
                  <c:v>4130</c:v>
                </c:pt>
                <c:pt idx="706">
                  <c:v>4136</c:v>
                </c:pt>
                <c:pt idx="707">
                  <c:v>4140</c:v>
                </c:pt>
                <c:pt idx="708">
                  <c:v>4147</c:v>
                </c:pt>
                <c:pt idx="709">
                  <c:v>4150</c:v>
                </c:pt>
                <c:pt idx="710">
                  <c:v>4175</c:v>
                </c:pt>
                <c:pt idx="711">
                  <c:v>4182</c:v>
                </c:pt>
                <c:pt idx="712">
                  <c:v>4194</c:v>
                </c:pt>
                <c:pt idx="713">
                  <c:v>4194</c:v>
                </c:pt>
                <c:pt idx="714">
                  <c:v>4205</c:v>
                </c:pt>
                <c:pt idx="715">
                  <c:v>4214</c:v>
                </c:pt>
                <c:pt idx="716">
                  <c:v>4231</c:v>
                </c:pt>
                <c:pt idx="717">
                  <c:v>4232</c:v>
                </c:pt>
                <c:pt idx="718">
                  <c:v>4234</c:v>
                </c:pt>
                <c:pt idx="719">
                  <c:v>4251</c:v>
                </c:pt>
                <c:pt idx="720">
                  <c:v>4264</c:v>
                </c:pt>
                <c:pt idx="721">
                  <c:v>4270</c:v>
                </c:pt>
                <c:pt idx="722">
                  <c:v>4276</c:v>
                </c:pt>
                <c:pt idx="723">
                  <c:v>4292</c:v>
                </c:pt>
                <c:pt idx="724">
                  <c:v>4331</c:v>
                </c:pt>
                <c:pt idx="725">
                  <c:v>4340</c:v>
                </c:pt>
                <c:pt idx="726">
                  <c:v>4344</c:v>
                </c:pt>
                <c:pt idx="727">
                  <c:v>4358</c:v>
                </c:pt>
                <c:pt idx="728">
                  <c:v>4365</c:v>
                </c:pt>
                <c:pt idx="729">
                  <c:v>4379</c:v>
                </c:pt>
                <c:pt idx="730">
                  <c:v>4385</c:v>
                </c:pt>
                <c:pt idx="731">
                  <c:v>4387</c:v>
                </c:pt>
                <c:pt idx="732">
                  <c:v>4388</c:v>
                </c:pt>
                <c:pt idx="733">
                  <c:v>4393</c:v>
                </c:pt>
                <c:pt idx="734">
                  <c:v>4397</c:v>
                </c:pt>
                <c:pt idx="735">
                  <c:v>4402</c:v>
                </c:pt>
                <c:pt idx="736">
                  <c:v>4405</c:v>
                </c:pt>
                <c:pt idx="737">
                  <c:v>4409</c:v>
                </c:pt>
                <c:pt idx="738">
                  <c:v>4415</c:v>
                </c:pt>
                <c:pt idx="739">
                  <c:v>4418</c:v>
                </c:pt>
                <c:pt idx="740">
                  <c:v>4421</c:v>
                </c:pt>
                <c:pt idx="741">
                  <c:v>4420</c:v>
                </c:pt>
                <c:pt idx="742">
                  <c:v>4424</c:v>
                </c:pt>
                <c:pt idx="743">
                  <c:v>4433</c:v>
                </c:pt>
                <c:pt idx="744">
                  <c:v>4446</c:v>
                </c:pt>
                <c:pt idx="745">
                  <c:v>4451</c:v>
                </c:pt>
                <c:pt idx="746">
                  <c:v>4452</c:v>
                </c:pt>
                <c:pt idx="747">
                  <c:v>4457</c:v>
                </c:pt>
                <c:pt idx="748">
                  <c:v>4460</c:v>
                </c:pt>
                <c:pt idx="749">
                  <c:v>4463</c:v>
                </c:pt>
                <c:pt idx="750">
                  <c:v>4461</c:v>
                </c:pt>
                <c:pt idx="751">
                  <c:v>4467</c:v>
                </c:pt>
                <c:pt idx="752">
                  <c:v>4470</c:v>
                </c:pt>
                <c:pt idx="753">
                  <c:v>4474</c:v>
                </c:pt>
                <c:pt idx="754">
                  <c:v>4479</c:v>
                </c:pt>
                <c:pt idx="755">
                  <c:v>4480</c:v>
                </c:pt>
                <c:pt idx="756">
                  <c:v>4483</c:v>
                </c:pt>
                <c:pt idx="757">
                  <c:v>4488</c:v>
                </c:pt>
                <c:pt idx="758">
                  <c:v>4501</c:v>
                </c:pt>
                <c:pt idx="759">
                  <c:v>4513</c:v>
                </c:pt>
                <c:pt idx="760">
                  <c:v>4539</c:v>
                </c:pt>
                <c:pt idx="761">
                  <c:v>4540</c:v>
                </c:pt>
                <c:pt idx="762">
                  <c:v>4541</c:v>
                </c:pt>
                <c:pt idx="763">
                  <c:v>4541</c:v>
                </c:pt>
                <c:pt idx="764">
                  <c:v>4544</c:v>
                </c:pt>
                <c:pt idx="765">
                  <c:v>4547</c:v>
                </c:pt>
                <c:pt idx="766">
                  <c:v>4547</c:v>
                </c:pt>
                <c:pt idx="767">
                  <c:v>4547</c:v>
                </c:pt>
                <c:pt idx="768">
                  <c:v>4547</c:v>
                </c:pt>
                <c:pt idx="769">
                  <c:v>4548</c:v>
                </c:pt>
                <c:pt idx="770">
                  <c:v>4552</c:v>
                </c:pt>
                <c:pt idx="771">
                  <c:v>4555</c:v>
                </c:pt>
                <c:pt idx="772">
                  <c:v>4557</c:v>
                </c:pt>
                <c:pt idx="773">
                  <c:v>4561</c:v>
                </c:pt>
                <c:pt idx="774">
                  <c:v>4568</c:v>
                </c:pt>
                <c:pt idx="775">
                  <c:v>4572</c:v>
                </c:pt>
                <c:pt idx="776">
                  <c:v>4578</c:v>
                </c:pt>
                <c:pt idx="777">
                  <c:v>4580</c:v>
                </c:pt>
                <c:pt idx="778">
                  <c:v>4579</c:v>
                </c:pt>
                <c:pt idx="779">
                  <c:v>4581</c:v>
                </c:pt>
                <c:pt idx="780">
                  <c:v>4582</c:v>
                </c:pt>
                <c:pt idx="781">
                  <c:v>4586</c:v>
                </c:pt>
                <c:pt idx="782">
                  <c:v>4588</c:v>
                </c:pt>
                <c:pt idx="783">
                  <c:v>4592</c:v>
                </c:pt>
                <c:pt idx="784">
                  <c:v>4598</c:v>
                </c:pt>
                <c:pt idx="785">
                  <c:v>4604</c:v>
                </c:pt>
                <c:pt idx="786">
                  <c:v>4610</c:v>
                </c:pt>
                <c:pt idx="787">
                  <c:v>4617</c:v>
                </c:pt>
                <c:pt idx="788">
                  <c:v>4619</c:v>
                </c:pt>
                <c:pt idx="789">
                  <c:v>4624</c:v>
                </c:pt>
                <c:pt idx="790">
                  <c:v>4631</c:v>
                </c:pt>
                <c:pt idx="791">
                  <c:v>4632</c:v>
                </c:pt>
                <c:pt idx="792">
                  <c:v>4634</c:v>
                </c:pt>
                <c:pt idx="793">
                  <c:v>4634</c:v>
                </c:pt>
                <c:pt idx="794">
                  <c:v>4635</c:v>
                </c:pt>
                <c:pt idx="795">
                  <c:v>4636</c:v>
                </c:pt>
                <c:pt idx="796">
                  <c:v>4639</c:v>
                </c:pt>
                <c:pt idx="797">
                  <c:v>4639</c:v>
                </c:pt>
                <c:pt idx="798">
                  <c:v>4647</c:v>
                </c:pt>
                <c:pt idx="799">
                  <c:v>4652</c:v>
                </c:pt>
                <c:pt idx="800">
                  <c:v>4653</c:v>
                </c:pt>
                <c:pt idx="801">
                  <c:v>4659</c:v>
                </c:pt>
                <c:pt idx="802">
                  <c:v>4660</c:v>
                </c:pt>
                <c:pt idx="803">
                  <c:v>4661</c:v>
                </c:pt>
                <c:pt idx="804">
                  <c:v>4663</c:v>
                </c:pt>
                <c:pt idx="805">
                  <c:v>4667</c:v>
                </c:pt>
                <c:pt idx="806">
                  <c:v>4669</c:v>
                </c:pt>
                <c:pt idx="807">
                  <c:v>4672</c:v>
                </c:pt>
                <c:pt idx="808">
                  <c:v>4673</c:v>
                </c:pt>
                <c:pt idx="809">
                  <c:v>4675</c:v>
                </c:pt>
                <c:pt idx="810">
                  <c:v>4678</c:v>
                </c:pt>
                <c:pt idx="811">
                  <c:v>4685</c:v>
                </c:pt>
                <c:pt idx="812">
                  <c:v>4688</c:v>
                </c:pt>
                <c:pt idx="813">
                  <c:v>4694</c:v>
                </c:pt>
                <c:pt idx="814">
                  <c:v>4698</c:v>
                </c:pt>
                <c:pt idx="815">
                  <c:v>4693</c:v>
                </c:pt>
                <c:pt idx="816">
                  <c:v>4694</c:v>
                </c:pt>
                <c:pt idx="817">
                  <c:v>4695</c:v>
                </c:pt>
                <c:pt idx="818">
                  <c:v>4696</c:v>
                </c:pt>
                <c:pt idx="819">
                  <c:v>4699</c:v>
                </c:pt>
                <c:pt idx="820">
                  <c:v>4699</c:v>
                </c:pt>
                <c:pt idx="821">
                  <c:v>4699</c:v>
                </c:pt>
                <c:pt idx="822">
                  <c:v>4696</c:v>
                </c:pt>
                <c:pt idx="823">
                  <c:v>4698</c:v>
                </c:pt>
                <c:pt idx="824">
                  <c:v>4700</c:v>
                </c:pt>
                <c:pt idx="825">
                  <c:v>4701</c:v>
                </c:pt>
                <c:pt idx="826">
                  <c:v>4701</c:v>
                </c:pt>
                <c:pt idx="827">
                  <c:v>4701</c:v>
                </c:pt>
                <c:pt idx="828">
                  <c:v>4702</c:v>
                </c:pt>
                <c:pt idx="829">
                  <c:v>4702</c:v>
                </c:pt>
                <c:pt idx="830">
                  <c:v>4706</c:v>
                </c:pt>
                <c:pt idx="831">
                  <c:v>4706</c:v>
                </c:pt>
                <c:pt idx="832">
                  <c:v>4706</c:v>
                </c:pt>
                <c:pt idx="833">
                  <c:v>4710</c:v>
                </c:pt>
                <c:pt idx="834">
                  <c:v>4709</c:v>
                </c:pt>
                <c:pt idx="835">
                  <c:v>4709</c:v>
                </c:pt>
                <c:pt idx="836">
                  <c:v>4709</c:v>
                </c:pt>
                <c:pt idx="837">
                  <c:v>4709</c:v>
                </c:pt>
                <c:pt idx="838">
                  <c:v>4710</c:v>
                </c:pt>
                <c:pt idx="839">
                  <c:v>4716</c:v>
                </c:pt>
                <c:pt idx="840">
                  <c:v>4718</c:v>
                </c:pt>
                <c:pt idx="841">
                  <c:v>4719</c:v>
                </c:pt>
                <c:pt idx="842">
                  <c:v>4723</c:v>
                </c:pt>
                <c:pt idx="843">
                  <c:v>4726</c:v>
                </c:pt>
                <c:pt idx="844">
                  <c:v>4727</c:v>
                </c:pt>
                <c:pt idx="845">
                  <c:v>4728</c:v>
                </c:pt>
                <c:pt idx="846">
                  <c:v>4731</c:v>
                </c:pt>
                <c:pt idx="847">
                  <c:v>4731</c:v>
                </c:pt>
                <c:pt idx="848">
                  <c:v>4735</c:v>
                </c:pt>
                <c:pt idx="849">
                  <c:v>4739</c:v>
                </c:pt>
                <c:pt idx="850">
                  <c:v>4744</c:v>
                </c:pt>
                <c:pt idx="851">
                  <c:v>4747</c:v>
                </c:pt>
                <c:pt idx="852">
                  <c:v>4747</c:v>
                </c:pt>
                <c:pt idx="853">
                  <c:v>4747</c:v>
                </c:pt>
                <c:pt idx="854">
                  <c:v>4748</c:v>
                </c:pt>
                <c:pt idx="855">
                  <c:v>4749</c:v>
                </c:pt>
                <c:pt idx="856">
                  <c:v>4750</c:v>
                </c:pt>
                <c:pt idx="857">
                  <c:v>4756</c:v>
                </c:pt>
                <c:pt idx="858">
                  <c:v>4758</c:v>
                </c:pt>
                <c:pt idx="859">
                  <c:v>4766</c:v>
                </c:pt>
                <c:pt idx="860">
                  <c:v>4774</c:v>
                </c:pt>
                <c:pt idx="861">
                  <c:v>4779</c:v>
                </c:pt>
                <c:pt idx="862">
                  <c:v>4780</c:v>
                </c:pt>
                <c:pt idx="863">
                  <c:v>4779</c:v>
                </c:pt>
                <c:pt idx="864">
                  <c:v>4782</c:v>
                </c:pt>
                <c:pt idx="865">
                  <c:v>4783</c:v>
                </c:pt>
                <c:pt idx="866">
                  <c:v>4784</c:v>
                </c:pt>
                <c:pt idx="867">
                  <c:v>4787</c:v>
                </c:pt>
                <c:pt idx="868">
                  <c:v>4788</c:v>
                </c:pt>
                <c:pt idx="869">
                  <c:v>4792</c:v>
                </c:pt>
                <c:pt idx="870">
                  <c:v>4799</c:v>
                </c:pt>
                <c:pt idx="871">
                  <c:v>4799</c:v>
                </c:pt>
                <c:pt idx="872">
                  <c:v>4800</c:v>
                </c:pt>
                <c:pt idx="873">
                  <c:v>4813</c:v>
                </c:pt>
                <c:pt idx="874">
                  <c:v>4813</c:v>
                </c:pt>
                <c:pt idx="875">
                  <c:v>4815</c:v>
                </c:pt>
                <c:pt idx="876">
                  <c:v>4831</c:v>
                </c:pt>
                <c:pt idx="877">
                  <c:v>4845</c:v>
                </c:pt>
                <c:pt idx="878">
                  <c:v>4856</c:v>
                </c:pt>
                <c:pt idx="879">
                  <c:v>4862</c:v>
                </c:pt>
                <c:pt idx="880">
                  <c:v>4866</c:v>
                </c:pt>
                <c:pt idx="881">
                  <c:v>4868</c:v>
                </c:pt>
                <c:pt idx="882">
                  <c:v>4868</c:v>
                </c:pt>
                <c:pt idx="883">
                  <c:v>4870</c:v>
                </c:pt>
                <c:pt idx="884">
                  <c:v>4882</c:v>
                </c:pt>
                <c:pt idx="885">
                  <c:v>4886</c:v>
                </c:pt>
                <c:pt idx="886">
                  <c:v>4885</c:v>
                </c:pt>
                <c:pt idx="887">
                  <c:v>4889</c:v>
                </c:pt>
                <c:pt idx="888">
                  <c:v>4891</c:v>
                </c:pt>
                <c:pt idx="889">
                  <c:v>4897</c:v>
                </c:pt>
                <c:pt idx="890">
                  <c:v>4903</c:v>
                </c:pt>
                <c:pt idx="891">
                  <c:v>4907</c:v>
                </c:pt>
                <c:pt idx="892">
                  <c:v>4917</c:v>
                </c:pt>
                <c:pt idx="893">
                  <c:v>4928</c:v>
                </c:pt>
                <c:pt idx="894">
                  <c:v>4942</c:v>
                </c:pt>
                <c:pt idx="895">
                  <c:v>4961</c:v>
                </c:pt>
                <c:pt idx="896">
                  <c:v>4965</c:v>
                </c:pt>
                <c:pt idx="897">
                  <c:v>4972</c:v>
                </c:pt>
                <c:pt idx="898">
                  <c:v>4976</c:v>
                </c:pt>
                <c:pt idx="899">
                  <c:v>4981</c:v>
                </c:pt>
                <c:pt idx="900">
                  <c:v>4992</c:v>
                </c:pt>
                <c:pt idx="901">
                  <c:v>5023</c:v>
                </c:pt>
                <c:pt idx="902">
                  <c:v>5030</c:v>
                </c:pt>
                <c:pt idx="903">
                  <c:v>5037</c:v>
                </c:pt>
                <c:pt idx="904">
                  <c:v>5045</c:v>
                </c:pt>
                <c:pt idx="905">
                  <c:v>5053</c:v>
                </c:pt>
                <c:pt idx="906">
                  <c:v>5058</c:v>
                </c:pt>
                <c:pt idx="907">
                  <c:v>5065</c:v>
                </c:pt>
                <c:pt idx="908">
                  <c:v>5073</c:v>
                </c:pt>
                <c:pt idx="909">
                  <c:v>5077</c:v>
                </c:pt>
                <c:pt idx="910">
                  <c:v>5090</c:v>
                </c:pt>
                <c:pt idx="911">
                  <c:v>5101</c:v>
                </c:pt>
                <c:pt idx="912">
                  <c:v>5115</c:v>
                </c:pt>
                <c:pt idx="913">
                  <c:v>5120</c:v>
                </c:pt>
                <c:pt idx="914">
                  <c:v>5125</c:v>
                </c:pt>
                <c:pt idx="915">
                  <c:v>5128</c:v>
                </c:pt>
                <c:pt idx="916">
                  <c:v>5131</c:v>
                </c:pt>
                <c:pt idx="917">
                  <c:v>5143</c:v>
                </c:pt>
                <c:pt idx="918">
                  <c:v>5151</c:v>
                </c:pt>
                <c:pt idx="919">
                  <c:v>5160</c:v>
                </c:pt>
                <c:pt idx="920">
                  <c:v>5173</c:v>
                </c:pt>
                <c:pt idx="921">
                  <c:v>5193</c:v>
                </c:pt>
                <c:pt idx="922">
                  <c:v>5197</c:v>
                </c:pt>
                <c:pt idx="923">
                  <c:v>5200</c:v>
                </c:pt>
                <c:pt idx="924">
                  <c:v>5205</c:v>
                </c:pt>
                <c:pt idx="925">
                  <c:v>5205</c:v>
                </c:pt>
                <c:pt idx="926">
                  <c:v>5209</c:v>
                </c:pt>
                <c:pt idx="927">
                  <c:v>5218</c:v>
                </c:pt>
                <c:pt idx="928">
                  <c:v>5223</c:v>
                </c:pt>
                <c:pt idx="929">
                  <c:v>5234</c:v>
                </c:pt>
                <c:pt idx="930">
                  <c:v>5240</c:v>
                </c:pt>
                <c:pt idx="931">
                  <c:v>5244</c:v>
                </c:pt>
                <c:pt idx="932">
                  <c:v>5244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3767680"/>
        <c:axId val="63769216"/>
      </c:scatterChart>
      <c:valAx>
        <c:axId val="63767680"/>
        <c:scaling>
          <c:orientation val="minMax"/>
          <c:max val="40909"/>
          <c:min val="39508"/>
        </c:scaling>
        <c:delete val="0"/>
        <c:axPos val="b"/>
        <c:numFmt formatCode="mmmm\ yyyy;@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cs-CZ"/>
          </a:p>
        </c:txPr>
        <c:crossAx val="63769216"/>
        <c:crosses val="autoZero"/>
        <c:crossBetween val="midCat"/>
        <c:majorUnit val="121"/>
      </c:valAx>
      <c:valAx>
        <c:axId val="637692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3767680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dirty="0" smtClean="0"/>
              <a:t>Návštěvy</a:t>
            </a:r>
            <a:endParaRPr lang="en-US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0015507436570428"/>
          <c:y val="0.14521007292224491"/>
          <c:w val="0.86928937007874063"/>
          <c:h val="0.60248504201458608"/>
        </c:manualLayout>
      </c:layout>
      <c:scatterChart>
        <c:scatterStyle val="smoothMarker"/>
        <c:varyColors val="0"/>
        <c:ser>
          <c:idx val="0"/>
          <c:order val="0"/>
          <c:tx>
            <c:strRef>
              <c:f>wikiskripta!$C$1</c:f>
              <c:strCache>
                <c:ptCount val="1"/>
                <c:pt idx="0">
                  <c:v>views</c:v>
                </c:pt>
              </c:strCache>
            </c:strRef>
          </c:tx>
          <c:spPr>
            <a:ln w="50800">
              <a:solidFill>
                <a:srgbClr val="C00000"/>
              </a:solidFill>
            </a:ln>
          </c:spPr>
          <c:marker>
            <c:symbol val="none"/>
          </c:marker>
          <c:xVal>
            <c:numRef>
              <c:f>wikiskripta!$A$2:$A$934</c:f>
              <c:numCache>
                <c:formatCode>d/m/yyyy</c:formatCode>
                <c:ptCount val="933"/>
                <c:pt idx="0">
                  <c:v>39508</c:v>
                </c:pt>
                <c:pt idx="1">
                  <c:v>39883</c:v>
                </c:pt>
                <c:pt idx="2">
                  <c:v>39884</c:v>
                </c:pt>
                <c:pt idx="3">
                  <c:v>39885</c:v>
                </c:pt>
                <c:pt idx="4">
                  <c:v>39886</c:v>
                </c:pt>
                <c:pt idx="5">
                  <c:v>39887</c:v>
                </c:pt>
                <c:pt idx="6">
                  <c:v>39888</c:v>
                </c:pt>
                <c:pt idx="7">
                  <c:v>39889</c:v>
                </c:pt>
                <c:pt idx="8">
                  <c:v>39890</c:v>
                </c:pt>
                <c:pt idx="9">
                  <c:v>39891</c:v>
                </c:pt>
                <c:pt idx="10">
                  <c:v>39892</c:v>
                </c:pt>
                <c:pt idx="11">
                  <c:v>39893</c:v>
                </c:pt>
                <c:pt idx="12">
                  <c:v>39894</c:v>
                </c:pt>
                <c:pt idx="13">
                  <c:v>39895</c:v>
                </c:pt>
                <c:pt idx="14">
                  <c:v>39896</c:v>
                </c:pt>
                <c:pt idx="15">
                  <c:v>39897</c:v>
                </c:pt>
                <c:pt idx="16">
                  <c:v>39898</c:v>
                </c:pt>
                <c:pt idx="17">
                  <c:v>39899</c:v>
                </c:pt>
                <c:pt idx="18">
                  <c:v>39903</c:v>
                </c:pt>
                <c:pt idx="19">
                  <c:v>39904</c:v>
                </c:pt>
                <c:pt idx="20">
                  <c:v>39905</c:v>
                </c:pt>
                <c:pt idx="21">
                  <c:v>39906</c:v>
                </c:pt>
                <c:pt idx="22">
                  <c:v>39907</c:v>
                </c:pt>
                <c:pt idx="23">
                  <c:v>39908</c:v>
                </c:pt>
                <c:pt idx="24">
                  <c:v>39909</c:v>
                </c:pt>
                <c:pt idx="25">
                  <c:v>39910</c:v>
                </c:pt>
                <c:pt idx="26">
                  <c:v>39911</c:v>
                </c:pt>
                <c:pt idx="27">
                  <c:v>39912</c:v>
                </c:pt>
                <c:pt idx="28">
                  <c:v>39913</c:v>
                </c:pt>
                <c:pt idx="29">
                  <c:v>39914</c:v>
                </c:pt>
                <c:pt idx="30">
                  <c:v>39915</c:v>
                </c:pt>
                <c:pt idx="31">
                  <c:v>39916</c:v>
                </c:pt>
                <c:pt idx="32">
                  <c:v>39917</c:v>
                </c:pt>
                <c:pt idx="33">
                  <c:v>39918</c:v>
                </c:pt>
                <c:pt idx="34">
                  <c:v>39919</c:v>
                </c:pt>
                <c:pt idx="35">
                  <c:v>39920</c:v>
                </c:pt>
                <c:pt idx="36">
                  <c:v>39921</c:v>
                </c:pt>
                <c:pt idx="37">
                  <c:v>39922</c:v>
                </c:pt>
                <c:pt idx="38">
                  <c:v>39923</c:v>
                </c:pt>
                <c:pt idx="39">
                  <c:v>39924</c:v>
                </c:pt>
                <c:pt idx="40">
                  <c:v>39925</c:v>
                </c:pt>
                <c:pt idx="41">
                  <c:v>39926</c:v>
                </c:pt>
                <c:pt idx="42">
                  <c:v>39927</c:v>
                </c:pt>
                <c:pt idx="43">
                  <c:v>39928</c:v>
                </c:pt>
                <c:pt idx="44">
                  <c:v>39929</c:v>
                </c:pt>
                <c:pt idx="45">
                  <c:v>39930</c:v>
                </c:pt>
                <c:pt idx="46">
                  <c:v>39931</c:v>
                </c:pt>
                <c:pt idx="47">
                  <c:v>39932</c:v>
                </c:pt>
                <c:pt idx="48">
                  <c:v>39933</c:v>
                </c:pt>
                <c:pt idx="49">
                  <c:v>39934</c:v>
                </c:pt>
                <c:pt idx="50">
                  <c:v>39935</c:v>
                </c:pt>
                <c:pt idx="51">
                  <c:v>39936</c:v>
                </c:pt>
                <c:pt idx="52">
                  <c:v>39937</c:v>
                </c:pt>
                <c:pt idx="53">
                  <c:v>39938</c:v>
                </c:pt>
                <c:pt idx="54">
                  <c:v>39939</c:v>
                </c:pt>
                <c:pt idx="55">
                  <c:v>39940</c:v>
                </c:pt>
                <c:pt idx="56">
                  <c:v>39941</c:v>
                </c:pt>
                <c:pt idx="57">
                  <c:v>39942</c:v>
                </c:pt>
                <c:pt idx="58">
                  <c:v>39943</c:v>
                </c:pt>
                <c:pt idx="59">
                  <c:v>39944</c:v>
                </c:pt>
                <c:pt idx="60">
                  <c:v>39945</c:v>
                </c:pt>
                <c:pt idx="61">
                  <c:v>39946</c:v>
                </c:pt>
                <c:pt idx="62">
                  <c:v>39947</c:v>
                </c:pt>
                <c:pt idx="63">
                  <c:v>39948</c:v>
                </c:pt>
                <c:pt idx="64">
                  <c:v>39949</c:v>
                </c:pt>
                <c:pt idx="65">
                  <c:v>39950</c:v>
                </c:pt>
                <c:pt idx="66">
                  <c:v>39951</c:v>
                </c:pt>
                <c:pt idx="67">
                  <c:v>39952</c:v>
                </c:pt>
                <c:pt idx="68">
                  <c:v>39953</c:v>
                </c:pt>
                <c:pt idx="69">
                  <c:v>39954</c:v>
                </c:pt>
                <c:pt idx="70">
                  <c:v>39955</c:v>
                </c:pt>
                <c:pt idx="71">
                  <c:v>39956</c:v>
                </c:pt>
                <c:pt idx="72">
                  <c:v>39957</c:v>
                </c:pt>
                <c:pt idx="73">
                  <c:v>39958</c:v>
                </c:pt>
                <c:pt idx="74">
                  <c:v>39959</c:v>
                </c:pt>
                <c:pt idx="75">
                  <c:v>39960</c:v>
                </c:pt>
                <c:pt idx="76">
                  <c:v>39961</c:v>
                </c:pt>
                <c:pt idx="77">
                  <c:v>39962</c:v>
                </c:pt>
                <c:pt idx="78">
                  <c:v>39963</c:v>
                </c:pt>
                <c:pt idx="79">
                  <c:v>39964</c:v>
                </c:pt>
                <c:pt idx="80">
                  <c:v>39965</c:v>
                </c:pt>
                <c:pt idx="81">
                  <c:v>39966</c:v>
                </c:pt>
                <c:pt idx="82">
                  <c:v>39967</c:v>
                </c:pt>
                <c:pt idx="83">
                  <c:v>39968</c:v>
                </c:pt>
                <c:pt idx="84">
                  <c:v>39969</c:v>
                </c:pt>
                <c:pt idx="85">
                  <c:v>39970</c:v>
                </c:pt>
                <c:pt idx="86">
                  <c:v>39971</c:v>
                </c:pt>
                <c:pt idx="87">
                  <c:v>39972</c:v>
                </c:pt>
                <c:pt idx="88">
                  <c:v>39973</c:v>
                </c:pt>
                <c:pt idx="89">
                  <c:v>39974</c:v>
                </c:pt>
                <c:pt idx="90">
                  <c:v>39975</c:v>
                </c:pt>
                <c:pt idx="91">
                  <c:v>39976</c:v>
                </c:pt>
                <c:pt idx="92">
                  <c:v>39977</c:v>
                </c:pt>
                <c:pt idx="93">
                  <c:v>39978</c:v>
                </c:pt>
                <c:pt idx="94">
                  <c:v>39979</c:v>
                </c:pt>
                <c:pt idx="95">
                  <c:v>39980</c:v>
                </c:pt>
                <c:pt idx="96">
                  <c:v>39981</c:v>
                </c:pt>
                <c:pt idx="97">
                  <c:v>39982</c:v>
                </c:pt>
                <c:pt idx="98">
                  <c:v>39983</c:v>
                </c:pt>
                <c:pt idx="99">
                  <c:v>39984</c:v>
                </c:pt>
                <c:pt idx="100">
                  <c:v>39985</c:v>
                </c:pt>
                <c:pt idx="101">
                  <c:v>39986</c:v>
                </c:pt>
                <c:pt idx="102">
                  <c:v>39987</c:v>
                </c:pt>
                <c:pt idx="103">
                  <c:v>39988</c:v>
                </c:pt>
                <c:pt idx="104">
                  <c:v>39989</c:v>
                </c:pt>
                <c:pt idx="105">
                  <c:v>39990</c:v>
                </c:pt>
                <c:pt idx="106">
                  <c:v>39991</c:v>
                </c:pt>
                <c:pt idx="107">
                  <c:v>39992</c:v>
                </c:pt>
                <c:pt idx="108">
                  <c:v>39993</c:v>
                </c:pt>
                <c:pt idx="109">
                  <c:v>39994</c:v>
                </c:pt>
                <c:pt idx="110">
                  <c:v>39995</c:v>
                </c:pt>
                <c:pt idx="111">
                  <c:v>39996</c:v>
                </c:pt>
                <c:pt idx="112">
                  <c:v>39997</c:v>
                </c:pt>
                <c:pt idx="113">
                  <c:v>39998</c:v>
                </c:pt>
                <c:pt idx="114">
                  <c:v>39999</c:v>
                </c:pt>
                <c:pt idx="115">
                  <c:v>40000</c:v>
                </c:pt>
                <c:pt idx="116">
                  <c:v>40001</c:v>
                </c:pt>
                <c:pt idx="117">
                  <c:v>40002</c:v>
                </c:pt>
                <c:pt idx="118">
                  <c:v>40003</c:v>
                </c:pt>
                <c:pt idx="119">
                  <c:v>40004</c:v>
                </c:pt>
                <c:pt idx="120">
                  <c:v>40005</c:v>
                </c:pt>
                <c:pt idx="121">
                  <c:v>40006</c:v>
                </c:pt>
                <c:pt idx="122">
                  <c:v>40007</c:v>
                </c:pt>
                <c:pt idx="123">
                  <c:v>40008</c:v>
                </c:pt>
                <c:pt idx="124">
                  <c:v>40009</c:v>
                </c:pt>
                <c:pt idx="125">
                  <c:v>40010</c:v>
                </c:pt>
                <c:pt idx="126">
                  <c:v>40011</c:v>
                </c:pt>
                <c:pt idx="127">
                  <c:v>40012</c:v>
                </c:pt>
                <c:pt idx="128">
                  <c:v>40013</c:v>
                </c:pt>
                <c:pt idx="129">
                  <c:v>40014</c:v>
                </c:pt>
                <c:pt idx="130">
                  <c:v>40015</c:v>
                </c:pt>
                <c:pt idx="131">
                  <c:v>40016</c:v>
                </c:pt>
                <c:pt idx="132">
                  <c:v>40017</c:v>
                </c:pt>
                <c:pt idx="133">
                  <c:v>40018</c:v>
                </c:pt>
                <c:pt idx="134">
                  <c:v>40019</c:v>
                </c:pt>
                <c:pt idx="135">
                  <c:v>40020</c:v>
                </c:pt>
                <c:pt idx="136">
                  <c:v>40021</c:v>
                </c:pt>
                <c:pt idx="137">
                  <c:v>40022</c:v>
                </c:pt>
                <c:pt idx="138">
                  <c:v>40023</c:v>
                </c:pt>
                <c:pt idx="139">
                  <c:v>40024</c:v>
                </c:pt>
                <c:pt idx="140">
                  <c:v>40025</c:v>
                </c:pt>
                <c:pt idx="141">
                  <c:v>40026</c:v>
                </c:pt>
                <c:pt idx="142">
                  <c:v>40027</c:v>
                </c:pt>
                <c:pt idx="143">
                  <c:v>40028</c:v>
                </c:pt>
                <c:pt idx="144">
                  <c:v>40029</c:v>
                </c:pt>
                <c:pt idx="145">
                  <c:v>40030</c:v>
                </c:pt>
                <c:pt idx="146">
                  <c:v>40031</c:v>
                </c:pt>
                <c:pt idx="147">
                  <c:v>40032</c:v>
                </c:pt>
                <c:pt idx="148">
                  <c:v>40033</c:v>
                </c:pt>
                <c:pt idx="149">
                  <c:v>40034</c:v>
                </c:pt>
                <c:pt idx="150">
                  <c:v>40035</c:v>
                </c:pt>
                <c:pt idx="151">
                  <c:v>40036</c:v>
                </c:pt>
                <c:pt idx="152">
                  <c:v>40037</c:v>
                </c:pt>
                <c:pt idx="153">
                  <c:v>40038</c:v>
                </c:pt>
                <c:pt idx="154">
                  <c:v>40039</c:v>
                </c:pt>
                <c:pt idx="155">
                  <c:v>40040</c:v>
                </c:pt>
                <c:pt idx="156">
                  <c:v>40041</c:v>
                </c:pt>
                <c:pt idx="157">
                  <c:v>40042</c:v>
                </c:pt>
                <c:pt idx="158">
                  <c:v>40043</c:v>
                </c:pt>
                <c:pt idx="159">
                  <c:v>40044</c:v>
                </c:pt>
                <c:pt idx="160">
                  <c:v>40045</c:v>
                </c:pt>
                <c:pt idx="161">
                  <c:v>40046</c:v>
                </c:pt>
                <c:pt idx="162">
                  <c:v>40047</c:v>
                </c:pt>
                <c:pt idx="163">
                  <c:v>40048</c:v>
                </c:pt>
                <c:pt idx="164">
                  <c:v>40049</c:v>
                </c:pt>
                <c:pt idx="165">
                  <c:v>40050</c:v>
                </c:pt>
                <c:pt idx="166">
                  <c:v>40051</c:v>
                </c:pt>
                <c:pt idx="167">
                  <c:v>40052</c:v>
                </c:pt>
                <c:pt idx="168">
                  <c:v>40053</c:v>
                </c:pt>
                <c:pt idx="169">
                  <c:v>40054</c:v>
                </c:pt>
                <c:pt idx="170">
                  <c:v>40055</c:v>
                </c:pt>
                <c:pt idx="171">
                  <c:v>40056</c:v>
                </c:pt>
                <c:pt idx="172">
                  <c:v>40057</c:v>
                </c:pt>
                <c:pt idx="173">
                  <c:v>40058</c:v>
                </c:pt>
                <c:pt idx="174">
                  <c:v>40059</c:v>
                </c:pt>
                <c:pt idx="175">
                  <c:v>40060</c:v>
                </c:pt>
                <c:pt idx="176">
                  <c:v>40061</c:v>
                </c:pt>
                <c:pt idx="177">
                  <c:v>40062</c:v>
                </c:pt>
                <c:pt idx="178">
                  <c:v>40063</c:v>
                </c:pt>
                <c:pt idx="179">
                  <c:v>40064</c:v>
                </c:pt>
                <c:pt idx="180">
                  <c:v>40065</c:v>
                </c:pt>
                <c:pt idx="181">
                  <c:v>40066</c:v>
                </c:pt>
                <c:pt idx="182">
                  <c:v>40067</c:v>
                </c:pt>
                <c:pt idx="183">
                  <c:v>40068</c:v>
                </c:pt>
                <c:pt idx="184">
                  <c:v>40069</c:v>
                </c:pt>
                <c:pt idx="185">
                  <c:v>40070</c:v>
                </c:pt>
                <c:pt idx="186">
                  <c:v>40071</c:v>
                </c:pt>
                <c:pt idx="187">
                  <c:v>40072</c:v>
                </c:pt>
                <c:pt idx="188">
                  <c:v>40074</c:v>
                </c:pt>
                <c:pt idx="189">
                  <c:v>40075</c:v>
                </c:pt>
                <c:pt idx="190">
                  <c:v>40076</c:v>
                </c:pt>
                <c:pt idx="191">
                  <c:v>40078</c:v>
                </c:pt>
                <c:pt idx="192">
                  <c:v>40079</c:v>
                </c:pt>
                <c:pt idx="193">
                  <c:v>40080</c:v>
                </c:pt>
                <c:pt idx="194">
                  <c:v>40081</c:v>
                </c:pt>
                <c:pt idx="195">
                  <c:v>40082</c:v>
                </c:pt>
                <c:pt idx="196">
                  <c:v>40083</c:v>
                </c:pt>
                <c:pt idx="197">
                  <c:v>40084</c:v>
                </c:pt>
                <c:pt idx="198">
                  <c:v>40085</c:v>
                </c:pt>
                <c:pt idx="199">
                  <c:v>40086</c:v>
                </c:pt>
                <c:pt idx="200">
                  <c:v>40087</c:v>
                </c:pt>
                <c:pt idx="201">
                  <c:v>40088</c:v>
                </c:pt>
                <c:pt idx="202">
                  <c:v>40089</c:v>
                </c:pt>
                <c:pt idx="203">
                  <c:v>40090</c:v>
                </c:pt>
                <c:pt idx="204">
                  <c:v>40091</c:v>
                </c:pt>
                <c:pt idx="205">
                  <c:v>40092</c:v>
                </c:pt>
                <c:pt idx="206">
                  <c:v>40093</c:v>
                </c:pt>
                <c:pt idx="207">
                  <c:v>40094</c:v>
                </c:pt>
                <c:pt idx="208">
                  <c:v>40095</c:v>
                </c:pt>
                <c:pt idx="209">
                  <c:v>40096</c:v>
                </c:pt>
                <c:pt idx="210">
                  <c:v>40097</c:v>
                </c:pt>
                <c:pt idx="211">
                  <c:v>40098</c:v>
                </c:pt>
                <c:pt idx="212">
                  <c:v>40099</c:v>
                </c:pt>
                <c:pt idx="213">
                  <c:v>40100</c:v>
                </c:pt>
                <c:pt idx="214">
                  <c:v>40101</c:v>
                </c:pt>
                <c:pt idx="215">
                  <c:v>40102</c:v>
                </c:pt>
                <c:pt idx="216">
                  <c:v>40103</c:v>
                </c:pt>
                <c:pt idx="217">
                  <c:v>40104</c:v>
                </c:pt>
                <c:pt idx="218">
                  <c:v>40105</c:v>
                </c:pt>
                <c:pt idx="219">
                  <c:v>40106</c:v>
                </c:pt>
                <c:pt idx="220">
                  <c:v>40107</c:v>
                </c:pt>
                <c:pt idx="221">
                  <c:v>40108</c:v>
                </c:pt>
                <c:pt idx="222">
                  <c:v>40109</c:v>
                </c:pt>
                <c:pt idx="223">
                  <c:v>40110</c:v>
                </c:pt>
                <c:pt idx="224">
                  <c:v>40111</c:v>
                </c:pt>
                <c:pt idx="225">
                  <c:v>40112</c:v>
                </c:pt>
                <c:pt idx="226">
                  <c:v>40113</c:v>
                </c:pt>
                <c:pt idx="227">
                  <c:v>40114</c:v>
                </c:pt>
                <c:pt idx="228">
                  <c:v>40115</c:v>
                </c:pt>
                <c:pt idx="229">
                  <c:v>40116</c:v>
                </c:pt>
                <c:pt idx="230">
                  <c:v>40117</c:v>
                </c:pt>
                <c:pt idx="231">
                  <c:v>40118</c:v>
                </c:pt>
                <c:pt idx="232">
                  <c:v>40119</c:v>
                </c:pt>
                <c:pt idx="233">
                  <c:v>40120</c:v>
                </c:pt>
                <c:pt idx="234">
                  <c:v>40121</c:v>
                </c:pt>
                <c:pt idx="235">
                  <c:v>40122</c:v>
                </c:pt>
                <c:pt idx="236">
                  <c:v>40123</c:v>
                </c:pt>
                <c:pt idx="237">
                  <c:v>40124</c:v>
                </c:pt>
                <c:pt idx="238">
                  <c:v>40125</c:v>
                </c:pt>
                <c:pt idx="239">
                  <c:v>40126</c:v>
                </c:pt>
                <c:pt idx="240">
                  <c:v>40127</c:v>
                </c:pt>
                <c:pt idx="241">
                  <c:v>40128</c:v>
                </c:pt>
                <c:pt idx="242">
                  <c:v>40129</c:v>
                </c:pt>
                <c:pt idx="243">
                  <c:v>40130</c:v>
                </c:pt>
                <c:pt idx="244">
                  <c:v>40131</c:v>
                </c:pt>
                <c:pt idx="245">
                  <c:v>40132</c:v>
                </c:pt>
                <c:pt idx="246">
                  <c:v>40133</c:v>
                </c:pt>
                <c:pt idx="247">
                  <c:v>40134</c:v>
                </c:pt>
                <c:pt idx="248">
                  <c:v>40135</c:v>
                </c:pt>
                <c:pt idx="249">
                  <c:v>40136</c:v>
                </c:pt>
                <c:pt idx="250">
                  <c:v>40137</c:v>
                </c:pt>
                <c:pt idx="251">
                  <c:v>40138</c:v>
                </c:pt>
                <c:pt idx="252">
                  <c:v>40139</c:v>
                </c:pt>
                <c:pt idx="253">
                  <c:v>40140</c:v>
                </c:pt>
                <c:pt idx="254">
                  <c:v>40141</c:v>
                </c:pt>
                <c:pt idx="255">
                  <c:v>40142</c:v>
                </c:pt>
                <c:pt idx="256">
                  <c:v>40143</c:v>
                </c:pt>
                <c:pt idx="257">
                  <c:v>40144</c:v>
                </c:pt>
                <c:pt idx="258">
                  <c:v>40145</c:v>
                </c:pt>
                <c:pt idx="259">
                  <c:v>40146</c:v>
                </c:pt>
                <c:pt idx="260">
                  <c:v>40147</c:v>
                </c:pt>
                <c:pt idx="261">
                  <c:v>40148</c:v>
                </c:pt>
                <c:pt idx="262">
                  <c:v>40149</c:v>
                </c:pt>
                <c:pt idx="263">
                  <c:v>40150</c:v>
                </c:pt>
                <c:pt idx="264">
                  <c:v>40151</c:v>
                </c:pt>
                <c:pt idx="265">
                  <c:v>40152</c:v>
                </c:pt>
                <c:pt idx="266">
                  <c:v>40153</c:v>
                </c:pt>
                <c:pt idx="267">
                  <c:v>40154</c:v>
                </c:pt>
                <c:pt idx="268">
                  <c:v>40155</c:v>
                </c:pt>
                <c:pt idx="269">
                  <c:v>40156</c:v>
                </c:pt>
                <c:pt idx="270">
                  <c:v>40157</c:v>
                </c:pt>
                <c:pt idx="271">
                  <c:v>40158</c:v>
                </c:pt>
                <c:pt idx="272">
                  <c:v>40159</c:v>
                </c:pt>
                <c:pt idx="273">
                  <c:v>40160</c:v>
                </c:pt>
                <c:pt idx="274">
                  <c:v>40161</c:v>
                </c:pt>
                <c:pt idx="275">
                  <c:v>40162</c:v>
                </c:pt>
                <c:pt idx="276">
                  <c:v>40163</c:v>
                </c:pt>
                <c:pt idx="277">
                  <c:v>40164</c:v>
                </c:pt>
                <c:pt idx="278">
                  <c:v>40165</c:v>
                </c:pt>
                <c:pt idx="279">
                  <c:v>40166</c:v>
                </c:pt>
                <c:pt idx="280">
                  <c:v>40167</c:v>
                </c:pt>
                <c:pt idx="281">
                  <c:v>40168</c:v>
                </c:pt>
                <c:pt idx="282">
                  <c:v>40169</c:v>
                </c:pt>
                <c:pt idx="283">
                  <c:v>40170</c:v>
                </c:pt>
                <c:pt idx="284">
                  <c:v>40171</c:v>
                </c:pt>
                <c:pt idx="285">
                  <c:v>40172</c:v>
                </c:pt>
                <c:pt idx="286">
                  <c:v>40173</c:v>
                </c:pt>
                <c:pt idx="287">
                  <c:v>40174</c:v>
                </c:pt>
                <c:pt idx="288">
                  <c:v>40175</c:v>
                </c:pt>
                <c:pt idx="289">
                  <c:v>40176</c:v>
                </c:pt>
                <c:pt idx="290">
                  <c:v>40177</c:v>
                </c:pt>
                <c:pt idx="291">
                  <c:v>40178</c:v>
                </c:pt>
                <c:pt idx="292">
                  <c:v>40179</c:v>
                </c:pt>
                <c:pt idx="293">
                  <c:v>40180</c:v>
                </c:pt>
                <c:pt idx="294">
                  <c:v>40181</c:v>
                </c:pt>
                <c:pt idx="295">
                  <c:v>40182</c:v>
                </c:pt>
                <c:pt idx="296">
                  <c:v>40183</c:v>
                </c:pt>
                <c:pt idx="297">
                  <c:v>40184</c:v>
                </c:pt>
                <c:pt idx="298">
                  <c:v>40185</c:v>
                </c:pt>
                <c:pt idx="299">
                  <c:v>40186</c:v>
                </c:pt>
                <c:pt idx="300">
                  <c:v>40187</c:v>
                </c:pt>
                <c:pt idx="301">
                  <c:v>40188</c:v>
                </c:pt>
                <c:pt idx="302">
                  <c:v>40189</c:v>
                </c:pt>
                <c:pt idx="303">
                  <c:v>40190</c:v>
                </c:pt>
                <c:pt idx="304">
                  <c:v>40191</c:v>
                </c:pt>
                <c:pt idx="305">
                  <c:v>40192</c:v>
                </c:pt>
                <c:pt idx="306">
                  <c:v>40193</c:v>
                </c:pt>
                <c:pt idx="307">
                  <c:v>40194</c:v>
                </c:pt>
                <c:pt idx="308">
                  <c:v>40195</c:v>
                </c:pt>
                <c:pt idx="309">
                  <c:v>40196</c:v>
                </c:pt>
                <c:pt idx="310">
                  <c:v>40197</c:v>
                </c:pt>
                <c:pt idx="311">
                  <c:v>40198</c:v>
                </c:pt>
                <c:pt idx="312">
                  <c:v>40199</c:v>
                </c:pt>
                <c:pt idx="313">
                  <c:v>40200</c:v>
                </c:pt>
                <c:pt idx="314">
                  <c:v>40201</c:v>
                </c:pt>
                <c:pt idx="315">
                  <c:v>40202</c:v>
                </c:pt>
                <c:pt idx="316">
                  <c:v>40203</c:v>
                </c:pt>
                <c:pt idx="317">
                  <c:v>40204</c:v>
                </c:pt>
                <c:pt idx="318">
                  <c:v>40205</c:v>
                </c:pt>
                <c:pt idx="319">
                  <c:v>40206</c:v>
                </c:pt>
                <c:pt idx="320">
                  <c:v>40207</c:v>
                </c:pt>
                <c:pt idx="321">
                  <c:v>40208</c:v>
                </c:pt>
                <c:pt idx="322">
                  <c:v>40209</c:v>
                </c:pt>
                <c:pt idx="323">
                  <c:v>40210</c:v>
                </c:pt>
                <c:pt idx="324">
                  <c:v>40211</c:v>
                </c:pt>
                <c:pt idx="325">
                  <c:v>40212</c:v>
                </c:pt>
                <c:pt idx="326">
                  <c:v>40213</c:v>
                </c:pt>
                <c:pt idx="327">
                  <c:v>40214</c:v>
                </c:pt>
                <c:pt idx="328">
                  <c:v>40215</c:v>
                </c:pt>
                <c:pt idx="329">
                  <c:v>40216</c:v>
                </c:pt>
                <c:pt idx="330">
                  <c:v>40217</c:v>
                </c:pt>
                <c:pt idx="331">
                  <c:v>40218</c:v>
                </c:pt>
                <c:pt idx="332">
                  <c:v>40219</c:v>
                </c:pt>
                <c:pt idx="333">
                  <c:v>40220</c:v>
                </c:pt>
                <c:pt idx="334">
                  <c:v>40221</c:v>
                </c:pt>
                <c:pt idx="335">
                  <c:v>40222</c:v>
                </c:pt>
                <c:pt idx="336">
                  <c:v>40223</c:v>
                </c:pt>
                <c:pt idx="337">
                  <c:v>40224</c:v>
                </c:pt>
                <c:pt idx="338">
                  <c:v>40225</c:v>
                </c:pt>
                <c:pt idx="339">
                  <c:v>40226</c:v>
                </c:pt>
                <c:pt idx="340">
                  <c:v>40227</c:v>
                </c:pt>
                <c:pt idx="341">
                  <c:v>40228</c:v>
                </c:pt>
                <c:pt idx="342">
                  <c:v>40229</c:v>
                </c:pt>
                <c:pt idx="343">
                  <c:v>40230</c:v>
                </c:pt>
                <c:pt idx="344">
                  <c:v>40231</c:v>
                </c:pt>
                <c:pt idx="345">
                  <c:v>40233</c:v>
                </c:pt>
                <c:pt idx="346">
                  <c:v>40234</c:v>
                </c:pt>
                <c:pt idx="347">
                  <c:v>40235</c:v>
                </c:pt>
                <c:pt idx="348">
                  <c:v>40236</c:v>
                </c:pt>
                <c:pt idx="349">
                  <c:v>40238</c:v>
                </c:pt>
                <c:pt idx="350">
                  <c:v>40239</c:v>
                </c:pt>
                <c:pt idx="351">
                  <c:v>40240</c:v>
                </c:pt>
                <c:pt idx="352">
                  <c:v>40241</c:v>
                </c:pt>
                <c:pt idx="353">
                  <c:v>40242</c:v>
                </c:pt>
                <c:pt idx="354">
                  <c:v>40243</c:v>
                </c:pt>
                <c:pt idx="355">
                  <c:v>40244</c:v>
                </c:pt>
                <c:pt idx="356">
                  <c:v>40246</c:v>
                </c:pt>
                <c:pt idx="357">
                  <c:v>40247</c:v>
                </c:pt>
                <c:pt idx="358">
                  <c:v>40248</c:v>
                </c:pt>
                <c:pt idx="359">
                  <c:v>40249</c:v>
                </c:pt>
                <c:pt idx="360">
                  <c:v>40250</c:v>
                </c:pt>
                <c:pt idx="361">
                  <c:v>40251</c:v>
                </c:pt>
                <c:pt idx="362">
                  <c:v>40252</c:v>
                </c:pt>
                <c:pt idx="363">
                  <c:v>40253</c:v>
                </c:pt>
                <c:pt idx="364">
                  <c:v>40254</c:v>
                </c:pt>
                <c:pt idx="365">
                  <c:v>40255</c:v>
                </c:pt>
                <c:pt idx="366">
                  <c:v>40256</c:v>
                </c:pt>
                <c:pt idx="367">
                  <c:v>40257</c:v>
                </c:pt>
                <c:pt idx="368">
                  <c:v>40258</c:v>
                </c:pt>
                <c:pt idx="369">
                  <c:v>40259</c:v>
                </c:pt>
                <c:pt idx="370">
                  <c:v>40260</c:v>
                </c:pt>
                <c:pt idx="371">
                  <c:v>40261</c:v>
                </c:pt>
                <c:pt idx="372">
                  <c:v>40262</c:v>
                </c:pt>
                <c:pt idx="373">
                  <c:v>40263</c:v>
                </c:pt>
                <c:pt idx="374">
                  <c:v>40264</c:v>
                </c:pt>
                <c:pt idx="375">
                  <c:v>40265</c:v>
                </c:pt>
                <c:pt idx="376">
                  <c:v>40266</c:v>
                </c:pt>
                <c:pt idx="377">
                  <c:v>40267</c:v>
                </c:pt>
                <c:pt idx="378">
                  <c:v>40268</c:v>
                </c:pt>
                <c:pt idx="379">
                  <c:v>40269</c:v>
                </c:pt>
                <c:pt idx="380">
                  <c:v>40270</c:v>
                </c:pt>
                <c:pt idx="381">
                  <c:v>40271</c:v>
                </c:pt>
                <c:pt idx="382">
                  <c:v>40272</c:v>
                </c:pt>
                <c:pt idx="383">
                  <c:v>40273</c:v>
                </c:pt>
                <c:pt idx="384">
                  <c:v>40274</c:v>
                </c:pt>
                <c:pt idx="385">
                  <c:v>40275</c:v>
                </c:pt>
                <c:pt idx="386">
                  <c:v>40276</c:v>
                </c:pt>
                <c:pt idx="387">
                  <c:v>40277</c:v>
                </c:pt>
                <c:pt idx="388">
                  <c:v>40278</c:v>
                </c:pt>
                <c:pt idx="389">
                  <c:v>40279</c:v>
                </c:pt>
                <c:pt idx="390">
                  <c:v>40280</c:v>
                </c:pt>
                <c:pt idx="391">
                  <c:v>40281</c:v>
                </c:pt>
                <c:pt idx="392">
                  <c:v>40282</c:v>
                </c:pt>
                <c:pt idx="393">
                  <c:v>40283</c:v>
                </c:pt>
                <c:pt idx="394">
                  <c:v>40284</c:v>
                </c:pt>
                <c:pt idx="395">
                  <c:v>40285</c:v>
                </c:pt>
                <c:pt idx="396">
                  <c:v>40287</c:v>
                </c:pt>
                <c:pt idx="397">
                  <c:v>40288</c:v>
                </c:pt>
                <c:pt idx="398">
                  <c:v>40289</c:v>
                </c:pt>
                <c:pt idx="399">
                  <c:v>40290</c:v>
                </c:pt>
                <c:pt idx="400">
                  <c:v>40291</c:v>
                </c:pt>
                <c:pt idx="401">
                  <c:v>40292</c:v>
                </c:pt>
                <c:pt idx="402">
                  <c:v>40293</c:v>
                </c:pt>
                <c:pt idx="403">
                  <c:v>40294</c:v>
                </c:pt>
                <c:pt idx="404">
                  <c:v>40295</c:v>
                </c:pt>
                <c:pt idx="405">
                  <c:v>40296</c:v>
                </c:pt>
                <c:pt idx="406">
                  <c:v>40297</c:v>
                </c:pt>
                <c:pt idx="407">
                  <c:v>40298</c:v>
                </c:pt>
                <c:pt idx="408">
                  <c:v>40299</c:v>
                </c:pt>
                <c:pt idx="409">
                  <c:v>40300</c:v>
                </c:pt>
                <c:pt idx="410">
                  <c:v>40301</c:v>
                </c:pt>
                <c:pt idx="411">
                  <c:v>40302</c:v>
                </c:pt>
                <c:pt idx="412">
                  <c:v>40303</c:v>
                </c:pt>
                <c:pt idx="413">
                  <c:v>40304</c:v>
                </c:pt>
                <c:pt idx="414">
                  <c:v>40305</c:v>
                </c:pt>
                <c:pt idx="415">
                  <c:v>40306</c:v>
                </c:pt>
                <c:pt idx="416">
                  <c:v>40307</c:v>
                </c:pt>
                <c:pt idx="417">
                  <c:v>40308</c:v>
                </c:pt>
                <c:pt idx="418">
                  <c:v>40309</c:v>
                </c:pt>
                <c:pt idx="419">
                  <c:v>40310</c:v>
                </c:pt>
                <c:pt idx="420">
                  <c:v>40311</c:v>
                </c:pt>
                <c:pt idx="421">
                  <c:v>40312</c:v>
                </c:pt>
                <c:pt idx="422">
                  <c:v>40313</c:v>
                </c:pt>
                <c:pt idx="423">
                  <c:v>40314</c:v>
                </c:pt>
                <c:pt idx="424">
                  <c:v>40315</c:v>
                </c:pt>
                <c:pt idx="425">
                  <c:v>40316</c:v>
                </c:pt>
                <c:pt idx="426">
                  <c:v>40317</c:v>
                </c:pt>
                <c:pt idx="427">
                  <c:v>40318</c:v>
                </c:pt>
                <c:pt idx="428">
                  <c:v>40319</c:v>
                </c:pt>
                <c:pt idx="429">
                  <c:v>40320</c:v>
                </c:pt>
                <c:pt idx="430">
                  <c:v>40321</c:v>
                </c:pt>
                <c:pt idx="431">
                  <c:v>40322</c:v>
                </c:pt>
                <c:pt idx="432">
                  <c:v>40323</c:v>
                </c:pt>
                <c:pt idx="433">
                  <c:v>40324</c:v>
                </c:pt>
                <c:pt idx="434">
                  <c:v>40325</c:v>
                </c:pt>
                <c:pt idx="435">
                  <c:v>40326</c:v>
                </c:pt>
                <c:pt idx="436">
                  <c:v>40327</c:v>
                </c:pt>
                <c:pt idx="437">
                  <c:v>40328</c:v>
                </c:pt>
                <c:pt idx="438">
                  <c:v>40329</c:v>
                </c:pt>
                <c:pt idx="439">
                  <c:v>40330</c:v>
                </c:pt>
                <c:pt idx="440">
                  <c:v>40331</c:v>
                </c:pt>
                <c:pt idx="441">
                  <c:v>40332</c:v>
                </c:pt>
                <c:pt idx="442">
                  <c:v>40333</c:v>
                </c:pt>
                <c:pt idx="443">
                  <c:v>40334</c:v>
                </c:pt>
                <c:pt idx="444">
                  <c:v>40335</c:v>
                </c:pt>
                <c:pt idx="445">
                  <c:v>40336</c:v>
                </c:pt>
                <c:pt idx="446">
                  <c:v>40337</c:v>
                </c:pt>
                <c:pt idx="447">
                  <c:v>40338</c:v>
                </c:pt>
                <c:pt idx="448">
                  <c:v>40339</c:v>
                </c:pt>
                <c:pt idx="449">
                  <c:v>40340</c:v>
                </c:pt>
                <c:pt idx="450">
                  <c:v>40341</c:v>
                </c:pt>
                <c:pt idx="451">
                  <c:v>40342</c:v>
                </c:pt>
                <c:pt idx="452">
                  <c:v>40343</c:v>
                </c:pt>
                <c:pt idx="453">
                  <c:v>40344</c:v>
                </c:pt>
                <c:pt idx="454">
                  <c:v>40345</c:v>
                </c:pt>
                <c:pt idx="455">
                  <c:v>40346</c:v>
                </c:pt>
                <c:pt idx="456">
                  <c:v>40347</c:v>
                </c:pt>
                <c:pt idx="457">
                  <c:v>40348</c:v>
                </c:pt>
                <c:pt idx="458">
                  <c:v>40349</c:v>
                </c:pt>
                <c:pt idx="459">
                  <c:v>40350</c:v>
                </c:pt>
                <c:pt idx="460">
                  <c:v>40351</c:v>
                </c:pt>
                <c:pt idx="461">
                  <c:v>40352</c:v>
                </c:pt>
                <c:pt idx="462">
                  <c:v>40353</c:v>
                </c:pt>
                <c:pt idx="463">
                  <c:v>40354</c:v>
                </c:pt>
                <c:pt idx="464">
                  <c:v>40355</c:v>
                </c:pt>
                <c:pt idx="465">
                  <c:v>40356</c:v>
                </c:pt>
                <c:pt idx="466">
                  <c:v>40357</c:v>
                </c:pt>
                <c:pt idx="467">
                  <c:v>40358</c:v>
                </c:pt>
                <c:pt idx="468">
                  <c:v>40359</c:v>
                </c:pt>
                <c:pt idx="469">
                  <c:v>40360</c:v>
                </c:pt>
                <c:pt idx="470">
                  <c:v>40361</c:v>
                </c:pt>
                <c:pt idx="471">
                  <c:v>40362</c:v>
                </c:pt>
                <c:pt idx="472">
                  <c:v>40363</c:v>
                </c:pt>
                <c:pt idx="473">
                  <c:v>40364</c:v>
                </c:pt>
                <c:pt idx="474">
                  <c:v>40365</c:v>
                </c:pt>
                <c:pt idx="475">
                  <c:v>40366</c:v>
                </c:pt>
                <c:pt idx="476">
                  <c:v>40367</c:v>
                </c:pt>
                <c:pt idx="477">
                  <c:v>40368</c:v>
                </c:pt>
                <c:pt idx="478">
                  <c:v>40369</c:v>
                </c:pt>
                <c:pt idx="479">
                  <c:v>40370</c:v>
                </c:pt>
                <c:pt idx="480">
                  <c:v>40371</c:v>
                </c:pt>
                <c:pt idx="481">
                  <c:v>40372</c:v>
                </c:pt>
                <c:pt idx="482">
                  <c:v>40373</c:v>
                </c:pt>
                <c:pt idx="483">
                  <c:v>40374</c:v>
                </c:pt>
                <c:pt idx="484">
                  <c:v>40375</c:v>
                </c:pt>
                <c:pt idx="485">
                  <c:v>40376</c:v>
                </c:pt>
                <c:pt idx="486">
                  <c:v>40377</c:v>
                </c:pt>
                <c:pt idx="487">
                  <c:v>40378</c:v>
                </c:pt>
                <c:pt idx="488">
                  <c:v>40379</c:v>
                </c:pt>
                <c:pt idx="489">
                  <c:v>40380</c:v>
                </c:pt>
                <c:pt idx="490">
                  <c:v>40381</c:v>
                </c:pt>
                <c:pt idx="491">
                  <c:v>40382</c:v>
                </c:pt>
                <c:pt idx="492">
                  <c:v>40407</c:v>
                </c:pt>
                <c:pt idx="493">
                  <c:v>40408</c:v>
                </c:pt>
                <c:pt idx="494">
                  <c:v>40409</c:v>
                </c:pt>
                <c:pt idx="495">
                  <c:v>40410</c:v>
                </c:pt>
                <c:pt idx="496">
                  <c:v>40411</c:v>
                </c:pt>
                <c:pt idx="497">
                  <c:v>40412</c:v>
                </c:pt>
                <c:pt idx="498">
                  <c:v>40413</c:v>
                </c:pt>
                <c:pt idx="499">
                  <c:v>40414</c:v>
                </c:pt>
                <c:pt idx="500">
                  <c:v>40415</c:v>
                </c:pt>
                <c:pt idx="501">
                  <c:v>40416</c:v>
                </c:pt>
                <c:pt idx="502">
                  <c:v>40417</c:v>
                </c:pt>
                <c:pt idx="503">
                  <c:v>40418</c:v>
                </c:pt>
                <c:pt idx="504">
                  <c:v>40419</c:v>
                </c:pt>
                <c:pt idx="505">
                  <c:v>40420</c:v>
                </c:pt>
                <c:pt idx="506">
                  <c:v>40421</c:v>
                </c:pt>
                <c:pt idx="507">
                  <c:v>40422</c:v>
                </c:pt>
                <c:pt idx="508">
                  <c:v>40423</c:v>
                </c:pt>
                <c:pt idx="509">
                  <c:v>40424</c:v>
                </c:pt>
                <c:pt idx="510">
                  <c:v>40425</c:v>
                </c:pt>
                <c:pt idx="511">
                  <c:v>40426</c:v>
                </c:pt>
                <c:pt idx="512">
                  <c:v>40427</c:v>
                </c:pt>
                <c:pt idx="513">
                  <c:v>40428</c:v>
                </c:pt>
                <c:pt idx="514">
                  <c:v>40429</c:v>
                </c:pt>
                <c:pt idx="515">
                  <c:v>40430</c:v>
                </c:pt>
                <c:pt idx="516">
                  <c:v>40431</c:v>
                </c:pt>
                <c:pt idx="517">
                  <c:v>40432</c:v>
                </c:pt>
                <c:pt idx="518">
                  <c:v>40433</c:v>
                </c:pt>
                <c:pt idx="519">
                  <c:v>40434</c:v>
                </c:pt>
                <c:pt idx="520">
                  <c:v>40435</c:v>
                </c:pt>
                <c:pt idx="521">
                  <c:v>40436</c:v>
                </c:pt>
                <c:pt idx="522">
                  <c:v>40437</c:v>
                </c:pt>
                <c:pt idx="523">
                  <c:v>40438</c:v>
                </c:pt>
                <c:pt idx="524">
                  <c:v>40458</c:v>
                </c:pt>
                <c:pt idx="525">
                  <c:v>40459</c:v>
                </c:pt>
                <c:pt idx="526">
                  <c:v>40460</c:v>
                </c:pt>
                <c:pt idx="527">
                  <c:v>40461</c:v>
                </c:pt>
                <c:pt idx="528">
                  <c:v>40462</c:v>
                </c:pt>
                <c:pt idx="529">
                  <c:v>40463</c:v>
                </c:pt>
                <c:pt idx="530">
                  <c:v>40464</c:v>
                </c:pt>
                <c:pt idx="531">
                  <c:v>40465</c:v>
                </c:pt>
                <c:pt idx="532">
                  <c:v>40466</c:v>
                </c:pt>
                <c:pt idx="533">
                  <c:v>40467</c:v>
                </c:pt>
                <c:pt idx="534">
                  <c:v>40468</c:v>
                </c:pt>
                <c:pt idx="535">
                  <c:v>40469</c:v>
                </c:pt>
                <c:pt idx="536">
                  <c:v>40470</c:v>
                </c:pt>
                <c:pt idx="537">
                  <c:v>40471</c:v>
                </c:pt>
                <c:pt idx="538">
                  <c:v>40472</c:v>
                </c:pt>
                <c:pt idx="539">
                  <c:v>40473</c:v>
                </c:pt>
                <c:pt idx="540">
                  <c:v>40474</c:v>
                </c:pt>
                <c:pt idx="541">
                  <c:v>40475</c:v>
                </c:pt>
                <c:pt idx="542">
                  <c:v>40476</c:v>
                </c:pt>
                <c:pt idx="543">
                  <c:v>40477</c:v>
                </c:pt>
                <c:pt idx="544">
                  <c:v>40478</c:v>
                </c:pt>
                <c:pt idx="545">
                  <c:v>40479</c:v>
                </c:pt>
                <c:pt idx="546">
                  <c:v>40480</c:v>
                </c:pt>
                <c:pt idx="547">
                  <c:v>40481</c:v>
                </c:pt>
                <c:pt idx="548">
                  <c:v>40482</c:v>
                </c:pt>
                <c:pt idx="549">
                  <c:v>40483</c:v>
                </c:pt>
                <c:pt idx="550">
                  <c:v>40484</c:v>
                </c:pt>
                <c:pt idx="551">
                  <c:v>40485</c:v>
                </c:pt>
                <c:pt idx="552">
                  <c:v>40486</c:v>
                </c:pt>
                <c:pt idx="553">
                  <c:v>40487</c:v>
                </c:pt>
                <c:pt idx="554">
                  <c:v>40488</c:v>
                </c:pt>
                <c:pt idx="555">
                  <c:v>40489</c:v>
                </c:pt>
                <c:pt idx="556">
                  <c:v>40490</c:v>
                </c:pt>
                <c:pt idx="557">
                  <c:v>40491</c:v>
                </c:pt>
                <c:pt idx="558">
                  <c:v>40492</c:v>
                </c:pt>
                <c:pt idx="559">
                  <c:v>40493</c:v>
                </c:pt>
                <c:pt idx="560">
                  <c:v>40494</c:v>
                </c:pt>
                <c:pt idx="561">
                  <c:v>40495</c:v>
                </c:pt>
                <c:pt idx="562">
                  <c:v>40496</c:v>
                </c:pt>
                <c:pt idx="563">
                  <c:v>40497</c:v>
                </c:pt>
                <c:pt idx="564">
                  <c:v>40498</c:v>
                </c:pt>
                <c:pt idx="565">
                  <c:v>40499</c:v>
                </c:pt>
                <c:pt idx="566">
                  <c:v>40500</c:v>
                </c:pt>
                <c:pt idx="567">
                  <c:v>40501</c:v>
                </c:pt>
                <c:pt idx="568">
                  <c:v>40502</c:v>
                </c:pt>
                <c:pt idx="569">
                  <c:v>40503</c:v>
                </c:pt>
                <c:pt idx="570">
                  <c:v>40504</c:v>
                </c:pt>
                <c:pt idx="571">
                  <c:v>40505</c:v>
                </c:pt>
                <c:pt idx="572">
                  <c:v>40506</c:v>
                </c:pt>
                <c:pt idx="573">
                  <c:v>40507</c:v>
                </c:pt>
                <c:pt idx="574">
                  <c:v>40508</c:v>
                </c:pt>
                <c:pt idx="575">
                  <c:v>40509</c:v>
                </c:pt>
                <c:pt idx="576">
                  <c:v>40510</c:v>
                </c:pt>
                <c:pt idx="577">
                  <c:v>40511</c:v>
                </c:pt>
                <c:pt idx="578">
                  <c:v>40512</c:v>
                </c:pt>
                <c:pt idx="579">
                  <c:v>40513</c:v>
                </c:pt>
                <c:pt idx="580">
                  <c:v>40514</c:v>
                </c:pt>
                <c:pt idx="581">
                  <c:v>40515</c:v>
                </c:pt>
                <c:pt idx="582">
                  <c:v>40516</c:v>
                </c:pt>
                <c:pt idx="583">
                  <c:v>40517</c:v>
                </c:pt>
                <c:pt idx="584">
                  <c:v>40518</c:v>
                </c:pt>
                <c:pt idx="585">
                  <c:v>40519</c:v>
                </c:pt>
                <c:pt idx="586">
                  <c:v>40520</c:v>
                </c:pt>
                <c:pt idx="587">
                  <c:v>40521</c:v>
                </c:pt>
                <c:pt idx="588">
                  <c:v>40522</c:v>
                </c:pt>
                <c:pt idx="589">
                  <c:v>40523</c:v>
                </c:pt>
                <c:pt idx="590">
                  <c:v>40524</c:v>
                </c:pt>
                <c:pt idx="591">
                  <c:v>40525</c:v>
                </c:pt>
                <c:pt idx="592">
                  <c:v>40526</c:v>
                </c:pt>
                <c:pt idx="593">
                  <c:v>40527</c:v>
                </c:pt>
                <c:pt idx="594">
                  <c:v>40528</c:v>
                </c:pt>
                <c:pt idx="595">
                  <c:v>40529</c:v>
                </c:pt>
                <c:pt idx="596">
                  <c:v>40530</c:v>
                </c:pt>
                <c:pt idx="597">
                  <c:v>40531</c:v>
                </c:pt>
                <c:pt idx="598">
                  <c:v>40532</c:v>
                </c:pt>
                <c:pt idx="599">
                  <c:v>40533</c:v>
                </c:pt>
                <c:pt idx="600">
                  <c:v>40534</c:v>
                </c:pt>
                <c:pt idx="601">
                  <c:v>40535</c:v>
                </c:pt>
                <c:pt idx="602">
                  <c:v>40536</c:v>
                </c:pt>
                <c:pt idx="603">
                  <c:v>40537</c:v>
                </c:pt>
                <c:pt idx="604">
                  <c:v>40538</c:v>
                </c:pt>
                <c:pt idx="605">
                  <c:v>40539</c:v>
                </c:pt>
                <c:pt idx="606">
                  <c:v>40540</c:v>
                </c:pt>
                <c:pt idx="607">
                  <c:v>40541</c:v>
                </c:pt>
                <c:pt idx="608">
                  <c:v>40542</c:v>
                </c:pt>
                <c:pt idx="609">
                  <c:v>40543</c:v>
                </c:pt>
                <c:pt idx="610">
                  <c:v>40544</c:v>
                </c:pt>
                <c:pt idx="611">
                  <c:v>40545</c:v>
                </c:pt>
                <c:pt idx="612">
                  <c:v>40546</c:v>
                </c:pt>
                <c:pt idx="613">
                  <c:v>40547</c:v>
                </c:pt>
                <c:pt idx="614">
                  <c:v>40548</c:v>
                </c:pt>
                <c:pt idx="615">
                  <c:v>40549</c:v>
                </c:pt>
                <c:pt idx="616">
                  <c:v>40550</c:v>
                </c:pt>
                <c:pt idx="617">
                  <c:v>40551</c:v>
                </c:pt>
                <c:pt idx="618">
                  <c:v>40552</c:v>
                </c:pt>
                <c:pt idx="619">
                  <c:v>40553</c:v>
                </c:pt>
                <c:pt idx="620">
                  <c:v>40554</c:v>
                </c:pt>
                <c:pt idx="621">
                  <c:v>40555</c:v>
                </c:pt>
                <c:pt idx="622">
                  <c:v>40556</c:v>
                </c:pt>
                <c:pt idx="623">
                  <c:v>40557</c:v>
                </c:pt>
                <c:pt idx="624">
                  <c:v>40558</c:v>
                </c:pt>
                <c:pt idx="625">
                  <c:v>40559</c:v>
                </c:pt>
                <c:pt idx="626">
                  <c:v>40560</c:v>
                </c:pt>
                <c:pt idx="627">
                  <c:v>40561</c:v>
                </c:pt>
                <c:pt idx="628">
                  <c:v>40562</c:v>
                </c:pt>
                <c:pt idx="629">
                  <c:v>40563</c:v>
                </c:pt>
                <c:pt idx="630">
                  <c:v>40564</c:v>
                </c:pt>
                <c:pt idx="631">
                  <c:v>40565</c:v>
                </c:pt>
                <c:pt idx="632">
                  <c:v>40566</c:v>
                </c:pt>
                <c:pt idx="633">
                  <c:v>40567</c:v>
                </c:pt>
                <c:pt idx="634">
                  <c:v>40568</c:v>
                </c:pt>
                <c:pt idx="635">
                  <c:v>40570</c:v>
                </c:pt>
                <c:pt idx="636">
                  <c:v>40571</c:v>
                </c:pt>
                <c:pt idx="637">
                  <c:v>40572</c:v>
                </c:pt>
                <c:pt idx="638">
                  <c:v>40573</c:v>
                </c:pt>
                <c:pt idx="639">
                  <c:v>40575</c:v>
                </c:pt>
                <c:pt idx="640">
                  <c:v>40578</c:v>
                </c:pt>
                <c:pt idx="641">
                  <c:v>40579</c:v>
                </c:pt>
                <c:pt idx="642">
                  <c:v>40580</c:v>
                </c:pt>
                <c:pt idx="643">
                  <c:v>40581</c:v>
                </c:pt>
                <c:pt idx="644">
                  <c:v>40582</c:v>
                </c:pt>
                <c:pt idx="645">
                  <c:v>40583</c:v>
                </c:pt>
                <c:pt idx="646">
                  <c:v>40584</c:v>
                </c:pt>
                <c:pt idx="647">
                  <c:v>40585</c:v>
                </c:pt>
                <c:pt idx="648">
                  <c:v>40586</c:v>
                </c:pt>
                <c:pt idx="649">
                  <c:v>40587</c:v>
                </c:pt>
                <c:pt idx="650">
                  <c:v>40588</c:v>
                </c:pt>
                <c:pt idx="651">
                  <c:v>40589</c:v>
                </c:pt>
                <c:pt idx="652">
                  <c:v>40590</c:v>
                </c:pt>
                <c:pt idx="653">
                  <c:v>40591</c:v>
                </c:pt>
                <c:pt idx="654">
                  <c:v>40592</c:v>
                </c:pt>
                <c:pt idx="655">
                  <c:v>40593</c:v>
                </c:pt>
                <c:pt idx="656">
                  <c:v>40594</c:v>
                </c:pt>
                <c:pt idx="657">
                  <c:v>40595</c:v>
                </c:pt>
                <c:pt idx="658">
                  <c:v>40596</c:v>
                </c:pt>
                <c:pt idx="659">
                  <c:v>40597</c:v>
                </c:pt>
                <c:pt idx="660">
                  <c:v>40598</c:v>
                </c:pt>
                <c:pt idx="661">
                  <c:v>40599</c:v>
                </c:pt>
                <c:pt idx="662">
                  <c:v>40600</c:v>
                </c:pt>
                <c:pt idx="663">
                  <c:v>40601</c:v>
                </c:pt>
                <c:pt idx="664">
                  <c:v>40602</c:v>
                </c:pt>
                <c:pt idx="665">
                  <c:v>40603</c:v>
                </c:pt>
                <c:pt idx="666">
                  <c:v>40604</c:v>
                </c:pt>
                <c:pt idx="667">
                  <c:v>40605</c:v>
                </c:pt>
                <c:pt idx="668">
                  <c:v>40606</c:v>
                </c:pt>
                <c:pt idx="669">
                  <c:v>40607</c:v>
                </c:pt>
                <c:pt idx="670">
                  <c:v>40608</c:v>
                </c:pt>
                <c:pt idx="671">
                  <c:v>40609</c:v>
                </c:pt>
                <c:pt idx="672">
                  <c:v>40610</c:v>
                </c:pt>
                <c:pt idx="673">
                  <c:v>40611</c:v>
                </c:pt>
                <c:pt idx="674">
                  <c:v>40612</c:v>
                </c:pt>
                <c:pt idx="675">
                  <c:v>40613</c:v>
                </c:pt>
                <c:pt idx="676">
                  <c:v>40614</c:v>
                </c:pt>
                <c:pt idx="677">
                  <c:v>40615</c:v>
                </c:pt>
                <c:pt idx="678">
                  <c:v>40616</c:v>
                </c:pt>
                <c:pt idx="679">
                  <c:v>40617</c:v>
                </c:pt>
                <c:pt idx="680">
                  <c:v>40618</c:v>
                </c:pt>
                <c:pt idx="681">
                  <c:v>40619</c:v>
                </c:pt>
                <c:pt idx="682">
                  <c:v>40620</c:v>
                </c:pt>
                <c:pt idx="683">
                  <c:v>40621</c:v>
                </c:pt>
                <c:pt idx="684">
                  <c:v>40622</c:v>
                </c:pt>
                <c:pt idx="685">
                  <c:v>40623</c:v>
                </c:pt>
                <c:pt idx="686">
                  <c:v>40624</c:v>
                </c:pt>
                <c:pt idx="687">
                  <c:v>40625</c:v>
                </c:pt>
                <c:pt idx="688">
                  <c:v>40626</c:v>
                </c:pt>
                <c:pt idx="689">
                  <c:v>40627</c:v>
                </c:pt>
                <c:pt idx="690">
                  <c:v>40628</c:v>
                </c:pt>
                <c:pt idx="691">
                  <c:v>40629</c:v>
                </c:pt>
                <c:pt idx="692">
                  <c:v>40630</c:v>
                </c:pt>
                <c:pt idx="693">
                  <c:v>40631</c:v>
                </c:pt>
                <c:pt idx="694">
                  <c:v>40632</c:v>
                </c:pt>
                <c:pt idx="695">
                  <c:v>40633</c:v>
                </c:pt>
                <c:pt idx="696">
                  <c:v>40634</c:v>
                </c:pt>
                <c:pt idx="697">
                  <c:v>40635</c:v>
                </c:pt>
                <c:pt idx="698">
                  <c:v>40636</c:v>
                </c:pt>
                <c:pt idx="699">
                  <c:v>40637</c:v>
                </c:pt>
                <c:pt idx="700">
                  <c:v>40638</c:v>
                </c:pt>
                <c:pt idx="701">
                  <c:v>40639</c:v>
                </c:pt>
                <c:pt idx="702">
                  <c:v>40640</c:v>
                </c:pt>
                <c:pt idx="703">
                  <c:v>40641</c:v>
                </c:pt>
                <c:pt idx="704">
                  <c:v>40642</c:v>
                </c:pt>
                <c:pt idx="705">
                  <c:v>40643</c:v>
                </c:pt>
                <c:pt idx="706">
                  <c:v>40644</c:v>
                </c:pt>
                <c:pt idx="707">
                  <c:v>40645</c:v>
                </c:pt>
                <c:pt idx="708">
                  <c:v>40646</c:v>
                </c:pt>
                <c:pt idx="709">
                  <c:v>40647</c:v>
                </c:pt>
                <c:pt idx="710">
                  <c:v>40648</c:v>
                </c:pt>
                <c:pt idx="711">
                  <c:v>40649</c:v>
                </c:pt>
                <c:pt idx="712">
                  <c:v>40650</c:v>
                </c:pt>
                <c:pt idx="713">
                  <c:v>40651</c:v>
                </c:pt>
                <c:pt idx="714">
                  <c:v>40652</c:v>
                </c:pt>
                <c:pt idx="715">
                  <c:v>40653</c:v>
                </c:pt>
                <c:pt idx="716">
                  <c:v>40654</c:v>
                </c:pt>
                <c:pt idx="717">
                  <c:v>40655</c:v>
                </c:pt>
                <c:pt idx="718">
                  <c:v>40656</c:v>
                </c:pt>
                <c:pt idx="719">
                  <c:v>40657</c:v>
                </c:pt>
                <c:pt idx="720">
                  <c:v>40658</c:v>
                </c:pt>
                <c:pt idx="721">
                  <c:v>40659</c:v>
                </c:pt>
                <c:pt idx="722">
                  <c:v>40660</c:v>
                </c:pt>
                <c:pt idx="723">
                  <c:v>40661</c:v>
                </c:pt>
                <c:pt idx="724">
                  <c:v>40662</c:v>
                </c:pt>
                <c:pt idx="725">
                  <c:v>40663</c:v>
                </c:pt>
                <c:pt idx="726">
                  <c:v>40664</c:v>
                </c:pt>
                <c:pt idx="727">
                  <c:v>40665</c:v>
                </c:pt>
                <c:pt idx="728">
                  <c:v>40666</c:v>
                </c:pt>
                <c:pt idx="729">
                  <c:v>40667</c:v>
                </c:pt>
                <c:pt idx="730">
                  <c:v>40668</c:v>
                </c:pt>
                <c:pt idx="731">
                  <c:v>40669</c:v>
                </c:pt>
                <c:pt idx="732">
                  <c:v>40670</c:v>
                </c:pt>
                <c:pt idx="733">
                  <c:v>40671</c:v>
                </c:pt>
                <c:pt idx="734">
                  <c:v>40672</c:v>
                </c:pt>
                <c:pt idx="735">
                  <c:v>40673</c:v>
                </c:pt>
                <c:pt idx="736">
                  <c:v>40674</c:v>
                </c:pt>
                <c:pt idx="737">
                  <c:v>40675</c:v>
                </c:pt>
                <c:pt idx="738">
                  <c:v>40676</c:v>
                </c:pt>
                <c:pt idx="739">
                  <c:v>40677</c:v>
                </c:pt>
                <c:pt idx="740">
                  <c:v>40678</c:v>
                </c:pt>
                <c:pt idx="741">
                  <c:v>40679</c:v>
                </c:pt>
                <c:pt idx="742">
                  <c:v>40680</c:v>
                </c:pt>
                <c:pt idx="743">
                  <c:v>40681</c:v>
                </c:pt>
                <c:pt idx="744">
                  <c:v>40682</c:v>
                </c:pt>
                <c:pt idx="745">
                  <c:v>40683</c:v>
                </c:pt>
                <c:pt idx="746">
                  <c:v>40684</c:v>
                </c:pt>
                <c:pt idx="747">
                  <c:v>40685</c:v>
                </c:pt>
                <c:pt idx="748">
                  <c:v>40686</c:v>
                </c:pt>
                <c:pt idx="749">
                  <c:v>40687</c:v>
                </c:pt>
                <c:pt idx="750">
                  <c:v>40688</c:v>
                </c:pt>
                <c:pt idx="751">
                  <c:v>40689</c:v>
                </c:pt>
                <c:pt idx="752">
                  <c:v>40690</c:v>
                </c:pt>
                <c:pt idx="753">
                  <c:v>40691</c:v>
                </c:pt>
                <c:pt idx="754">
                  <c:v>40692</c:v>
                </c:pt>
                <c:pt idx="755">
                  <c:v>40693</c:v>
                </c:pt>
                <c:pt idx="756">
                  <c:v>40694</c:v>
                </c:pt>
                <c:pt idx="757">
                  <c:v>40695</c:v>
                </c:pt>
                <c:pt idx="758">
                  <c:v>40696</c:v>
                </c:pt>
                <c:pt idx="759">
                  <c:v>40697</c:v>
                </c:pt>
                <c:pt idx="760">
                  <c:v>40698</c:v>
                </c:pt>
                <c:pt idx="761">
                  <c:v>40699</c:v>
                </c:pt>
                <c:pt idx="762">
                  <c:v>40700</c:v>
                </c:pt>
                <c:pt idx="763">
                  <c:v>40701</c:v>
                </c:pt>
                <c:pt idx="764">
                  <c:v>40702</c:v>
                </c:pt>
                <c:pt idx="765">
                  <c:v>40703</c:v>
                </c:pt>
                <c:pt idx="766">
                  <c:v>40704</c:v>
                </c:pt>
                <c:pt idx="767">
                  <c:v>40705</c:v>
                </c:pt>
                <c:pt idx="768">
                  <c:v>40706</c:v>
                </c:pt>
                <c:pt idx="769">
                  <c:v>40707</c:v>
                </c:pt>
                <c:pt idx="770">
                  <c:v>40708</c:v>
                </c:pt>
                <c:pt idx="771">
                  <c:v>40709</c:v>
                </c:pt>
                <c:pt idx="772">
                  <c:v>40710</c:v>
                </c:pt>
                <c:pt idx="773">
                  <c:v>40711</c:v>
                </c:pt>
                <c:pt idx="774">
                  <c:v>40712</c:v>
                </c:pt>
                <c:pt idx="775">
                  <c:v>40713</c:v>
                </c:pt>
                <c:pt idx="776">
                  <c:v>40714</c:v>
                </c:pt>
                <c:pt idx="777">
                  <c:v>40715</c:v>
                </c:pt>
                <c:pt idx="778">
                  <c:v>40716</c:v>
                </c:pt>
                <c:pt idx="779">
                  <c:v>40717</c:v>
                </c:pt>
                <c:pt idx="780">
                  <c:v>40718</c:v>
                </c:pt>
                <c:pt idx="781">
                  <c:v>40719</c:v>
                </c:pt>
                <c:pt idx="782">
                  <c:v>40720</c:v>
                </c:pt>
                <c:pt idx="783">
                  <c:v>40721</c:v>
                </c:pt>
                <c:pt idx="784">
                  <c:v>40722</c:v>
                </c:pt>
                <c:pt idx="785">
                  <c:v>40723</c:v>
                </c:pt>
                <c:pt idx="786">
                  <c:v>40724</c:v>
                </c:pt>
                <c:pt idx="787">
                  <c:v>40725</c:v>
                </c:pt>
                <c:pt idx="788">
                  <c:v>40726</c:v>
                </c:pt>
                <c:pt idx="789">
                  <c:v>40727</c:v>
                </c:pt>
                <c:pt idx="790">
                  <c:v>40728</c:v>
                </c:pt>
                <c:pt idx="791">
                  <c:v>40729</c:v>
                </c:pt>
                <c:pt idx="792">
                  <c:v>40730</c:v>
                </c:pt>
                <c:pt idx="793">
                  <c:v>40731</c:v>
                </c:pt>
                <c:pt idx="794">
                  <c:v>40732</c:v>
                </c:pt>
                <c:pt idx="795">
                  <c:v>40733</c:v>
                </c:pt>
                <c:pt idx="796">
                  <c:v>40734</c:v>
                </c:pt>
                <c:pt idx="797">
                  <c:v>40735</c:v>
                </c:pt>
                <c:pt idx="798">
                  <c:v>40736</c:v>
                </c:pt>
                <c:pt idx="799">
                  <c:v>40737</c:v>
                </c:pt>
                <c:pt idx="800">
                  <c:v>40738</c:v>
                </c:pt>
                <c:pt idx="801">
                  <c:v>40739</c:v>
                </c:pt>
                <c:pt idx="802">
                  <c:v>40740</c:v>
                </c:pt>
                <c:pt idx="803">
                  <c:v>40741</c:v>
                </c:pt>
                <c:pt idx="804">
                  <c:v>40742</c:v>
                </c:pt>
                <c:pt idx="805">
                  <c:v>40743</c:v>
                </c:pt>
                <c:pt idx="806">
                  <c:v>40744</c:v>
                </c:pt>
                <c:pt idx="807">
                  <c:v>40745</c:v>
                </c:pt>
                <c:pt idx="808">
                  <c:v>40746</c:v>
                </c:pt>
                <c:pt idx="809">
                  <c:v>40747</c:v>
                </c:pt>
                <c:pt idx="810">
                  <c:v>40748</c:v>
                </c:pt>
                <c:pt idx="811">
                  <c:v>40749</c:v>
                </c:pt>
                <c:pt idx="812">
                  <c:v>40750</c:v>
                </c:pt>
                <c:pt idx="813">
                  <c:v>40751</c:v>
                </c:pt>
                <c:pt idx="814">
                  <c:v>40752</c:v>
                </c:pt>
                <c:pt idx="815">
                  <c:v>40753</c:v>
                </c:pt>
                <c:pt idx="816">
                  <c:v>40754</c:v>
                </c:pt>
                <c:pt idx="817">
                  <c:v>40755</c:v>
                </c:pt>
                <c:pt idx="818">
                  <c:v>40756</c:v>
                </c:pt>
                <c:pt idx="819">
                  <c:v>40757</c:v>
                </c:pt>
                <c:pt idx="820">
                  <c:v>40758</c:v>
                </c:pt>
                <c:pt idx="821">
                  <c:v>40759</c:v>
                </c:pt>
                <c:pt idx="822">
                  <c:v>40760</c:v>
                </c:pt>
                <c:pt idx="823">
                  <c:v>40761</c:v>
                </c:pt>
                <c:pt idx="824">
                  <c:v>40762</c:v>
                </c:pt>
                <c:pt idx="825">
                  <c:v>40763</c:v>
                </c:pt>
                <c:pt idx="826">
                  <c:v>40764</c:v>
                </c:pt>
                <c:pt idx="827">
                  <c:v>40765</c:v>
                </c:pt>
                <c:pt idx="828">
                  <c:v>40766</c:v>
                </c:pt>
                <c:pt idx="829">
                  <c:v>40767</c:v>
                </c:pt>
                <c:pt idx="830">
                  <c:v>40768</c:v>
                </c:pt>
                <c:pt idx="831">
                  <c:v>40769</c:v>
                </c:pt>
                <c:pt idx="832">
                  <c:v>40770</c:v>
                </c:pt>
                <c:pt idx="833">
                  <c:v>40771</c:v>
                </c:pt>
                <c:pt idx="834">
                  <c:v>40772</c:v>
                </c:pt>
                <c:pt idx="835">
                  <c:v>40773</c:v>
                </c:pt>
                <c:pt idx="836">
                  <c:v>40774</c:v>
                </c:pt>
                <c:pt idx="837">
                  <c:v>40775</c:v>
                </c:pt>
                <c:pt idx="838">
                  <c:v>40776</c:v>
                </c:pt>
                <c:pt idx="839">
                  <c:v>40777</c:v>
                </c:pt>
                <c:pt idx="840">
                  <c:v>40778</c:v>
                </c:pt>
                <c:pt idx="841">
                  <c:v>40779</c:v>
                </c:pt>
                <c:pt idx="842">
                  <c:v>40780</c:v>
                </c:pt>
                <c:pt idx="843">
                  <c:v>40781</c:v>
                </c:pt>
                <c:pt idx="844">
                  <c:v>40782</c:v>
                </c:pt>
                <c:pt idx="845">
                  <c:v>40783</c:v>
                </c:pt>
                <c:pt idx="846">
                  <c:v>40784</c:v>
                </c:pt>
                <c:pt idx="847">
                  <c:v>40785</c:v>
                </c:pt>
                <c:pt idx="848">
                  <c:v>40786</c:v>
                </c:pt>
                <c:pt idx="849">
                  <c:v>40787</c:v>
                </c:pt>
                <c:pt idx="850">
                  <c:v>40788</c:v>
                </c:pt>
                <c:pt idx="851">
                  <c:v>40789</c:v>
                </c:pt>
                <c:pt idx="852">
                  <c:v>40790</c:v>
                </c:pt>
                <c:pt idx="853">
                  <c:v>40791</c:v>
                </c:pt>
                <c:pt idx="854">
                  <c:v>40792</c:v>
                </c:pt>
                <c:pt idx="855">
                  <c:v>40793</c:v>
                </c:pt>
                <c:pt idx="856">
                  <c:v>40794</c:v>
                </c:pt>
                <c:pt idx="857">
                  <c:v>40795</c:v>
                </c:pt>
                <c:pt idx="858">
                  <c:v>40796</c:v>
                </c:pt>
                <c:pt idx="859">
                  <c:v>40797</c:v>
                </c:pt>
                <c:pt idx="860">
                  <c:v>40798</c:v>
                </c:pt>
                <c:pt idx="861">
                  <c:v>40799</c:v>
                </c:pt>
                <c:pt idx="862">
                  <c:v>40800</c:v>
                </c:pt>
                <c:pt idx="863">
                  <c:v>40801</c:v>
                </c:pt>
                <c:pt idx="864">
                  <c:v>40802</c:v>
                </c:pt>
                <c:pt idx="865">
                  <c:v>40803</c:v>
                </c:pt>
                <c:pt idx="866">
                  <c:v>40804</c:v>
                </c:pt>
                <c:pt idx="867">
                  <c:v>40805</c:v>
                </c:pt>
                <c:pt idx="868">
                  <c:v>40806</c:v>
                </c:pt>
                <c:pt idx="869">
                  <c:v>40807</c:v>
                </c:pt>
                <c:pt idx="870">
                  <c:v>40808</c:v>
                </c:pt>
                <c:pt idx="871">
                  <c:v>40809</c:v>
                </c:pt>
                <c:pt idx="872">
                  <c:v>40810</c:v>
                </c:pt>
                <c:pt idx="873">
                  <c:v>40811</c:v>
                </c:pt>
                <c:pt idx="874">
                  <c:v>40812</c:v>
                </c:pt>
                <c:pt idx="875">
                  <c:v>40813</c:v>
                </c:pt>
                <c:pt idx="876">
                  <c:v>40814</c:v>
                </c:pt>
                <c:pt idx="877">
                  <c:v>40815</c:v>
                </c:pt>
                <c:pt idx="878">
                  <c:v>40816</c:v>
                </c:pt>
                <c:pt idx="879">
                  <c:v>40817</c:v>
                </c:pt>
                <c:pt idx="880">
                  <c:v>40818</c:v>
                </c:pt>
                <c:pt idx="881">
                  <c:v>40819</c:v>
                </c:pt>
                <c:pt idx="882">
                  <c:v>40820</c:v>
                </c:pt>
                <c:pt idx="883">
                  <c:v>40821</c:v>
                </c:pt>
                <c:pt idx="884">
                  <c:v>40822</c:v>
                </c:pt>
                <c:pt idx="885">
                  <c:v>40823</c:v>
                </c:pt>
                <c:pt idx="886">
                  <c:v>40824</c:v>
                </c:pt>
                <c:pt idx="887">
                  <c:v>40825</c:v>
                </c:pt>
                <c:pt idx="888">
                  <c:v>40826</c:v>
                </c:pt>
                <c:pt idx="889">
                  <c:v>40827</c:v>
                </c:pt>
                <c:pt idx="890">
                  <c:v>40828</c:v>
                </c:pt>
                <c:pt idx="891">
                  <c:v>40829</c:v>
                </c:pt>
                <c:pt idx="892">
                  <c:v>40830</c:v>
                </c:pt>
                <c:pt idx="893">
                  <c:v>40831</c:v>
                </c:pt>
                <c:pt idx="894">
                  <c:v>40832</c:v>
                </c:pt>
                <c:pt idx="895">
                  <c:v>40833</c:v>
                </c:pt>
                <c:pt idx="896">
                  <c:v>40834</c:v>
                </c:pt>
                <c:pt idx="897">
                  <c:v>40835</c:v>
                </c:pt>
                <c:pt idx="898">
                  <c:v>40836</c:v>
                </c:pt>
                <c:pt idx="899">
                  <c:v>40837</c:v>
                </c:pt>
                <c:pt idx="900">
                  <c:v>40838</c:v>
                </c:pt>
                <c:pt idx="901">
                  <c:v>40839</c:v>
                </c:pt>
                <c:pt idx="902">
                  <c:v>40840</c:v>
                </c:pt>
                <c:pt idx="903">
                  <c:v>40841</c:v>
                </c:pt>
                <c:pt idx="904">
                  <c:v>40842</c:v>
                </c:pt>
                <c:pt idx="905">
                  <c:v>40843</c:v>
                </c:pt>
                <c:pt idx="906">
                  <c:v>40844</c:v>
                </c:pt>
                <c:pt idx="907">
                  <c:v>40845</c:v>
                </c:pt>
                <c:pt idx="908">
                  <c:v>40846</c:v>
                </c:pt>
                <c:pt idx="909">
                  <c:v>40847</c:v>
                </c:pt>
                <c:pt idx="910">
                  <c:v>40848</c:v>
                </c:pt>
                <c:pt idx="911">
                  <c:v>40849</c:v>
                </c:pt>
                <c:pt idx="912">
                  <c:v>40850</c:v>
                </c:pt>
                <c:pt idx="913">
                  <c:v>40851</c:v>
                </c:pt>
                <c:pt idx="914">
                  <c:v>40852</c:v>
                </c:pt>
                <c:pt idx="915">
                  <c:v>40853</c:v>
                </c:pt>
                <c:pt idx="916">
                  <c:v>40854</c:v>
                </c:pt>
                <c:pt idx="917">
                  <c:v>40855</c:v>
                </c:pt>
                <c:pt idx="918">
                  <c:v>40856</c:v>
                </c:pt>
                <c:pt idx="919">
                  <c:v>40857</c:v>
                </c:pt>
                <c:pt idx="920">
                  <c:v>40858</c:v>
                </c:pt>
                <c:pt idx="921">
                  <c:v>40859</c:v>
                </c:pt>
                <c:pt idx="922">
                  <c:v>40860</c:v>
                </c:pt>
                <c:pt idx="923">
                  <c:v>40861</c:v>
                </c:pt>
                <c:pt idx="924">
                  <c:v>40862</c:v>
                </c:pt>
                <c:pt idx="925">
                  <c:v>40863</c:v>
                </c:pt>
                <c:pt idx="926">
                  <c:v>40864</c:v>
                </c:pt>
                <c:pt idx="927">
                  <c:v>40865</c:v>
                </c:pt>
                <c:pt idx="928">
                  <c:v>40866</c:v>
                </c:pt>
                <c:pt idx="929">
                  <c:v>40867</c:v>
                </c:pt>
                <c:pt idx="930">
                  <c:v>40868</c:v>
                </c:pt>
                <c:pt idx="931">
                  <c:v>40869</c:v>
                </c:pt>
                <c:pt idx="932">
                  <c:v>40870</c:v>
                </c:pt>
              </c:numCache>
            </c:numRef>
          </c:xVal>
          <c:yVal>
            <c:numRef>
              <c:f>wikiskripta!$C$2:$C$934</c:f>
              <c:numCache>
                <c:formatCode>General</c:formatCode>
                <c:ptCount val="933"/>
                <c:pt idx="0">
                  <c:v>1</c:v>
                </c:pt>
                <c:pt idx="1">
                  <c:v>121769</c:v>
                </c:pt>
                <c:pt idx="2">
                  <c:v>122457</c:v>
                </c:pt>
                <c:pt idx="3">
                  <c:v>123673</c:v>
                </c:pt>
                <c:pt idx="4">
                  <c:v>125181</c:v>
                </c:pt>
                <c:pt idx="5">
                  <c:v>126063</c:v>
                </c:pt>
                <c:pt idx="6">
                  <c:v>127170</c:v>
                </c:pt>
                <c:pt idx="7">
                  <c:v>128583</c:v>
                </c:pt>
                <c:pt idx="8">
                  <c:v>130094</c:v>
                </c:pt>
                <c:pt idx="9">
                  <c:v>131561</c:v>
                </c:pt>
                <c:pt idx="10">
                  <c:v>133226</c:v>
                </c:pt>
                <c:pt idx="11">
                  <c:v>134717</c:v>
                </c:pt>
                <c:pt idx="12">
                  <c:v>135928</c:v>
                </c:pt>
                <c:pt idx="13">
                  <c:v>136808</c:v>
                </c:pt>
                <c:pt idx="14">
                  <c:v>137509</c:v>
                </c:pt>
                <c:pt idx="15">
                  <c:v>138423</c:v>
                </c:pt>
                <c:pt idx="16">
                  <c:v>139433</c:v>
                </c:pt>
                <c:pt idx="17">
                  <c:v>140448</c:v>
                </c:pt>
                <c:pt idx="18">
                  <c:v>143530</c:v>
                </c:pt>
                <c:pt idx="19">
                  <c:v>144503</c:v>
                </c:pt>
                <c:pt idx="20">
                  <c:v>145370</c:v>
                </c:pt>
                <c:pt idx="21">
                  <c:v>146568</c:v>
                </c:pt>
                <c:pt idx="22">
                  <c:v>147796</c:v>
                </c:pt>
                <c:pt idx="23">
                  <c:v>149343</c:v>
                </c:pt>
                <c:pt idx="24">
                  <c:v>150657</c:v>
                </c:pt>
                <c:pt idx="25">
                  <c:v>152357</c:v>
                </c:pt>
                <c:pt idx="26">
                  <c:v>154075</c:v>
                </c:pt>
                <c:pt idx="27">
                  <c:v>155363</c:v>
                </c:pt>
                <c:pt idx="28">
                  <c:v>156581</c:v>
                </c:pt>
                <c:pt idx="29">
                  <c:v>157461</c:v>
                </c:pt>
                <c:pt idx="30">
                  <c:v>158262</c:v>
                </c:pt>
                <c:pt idx="31">
                  <c:v>158794</c:v>
                </c:pt>
                <c:pt idx="32">
                  <c:v>159441</c:v>
                </c:pt>
                <c:pt idx="33">
                  <c:v>160733</c:v>
                </c:pt>
                <c:pt idx="34">
                  <c:v>161488</c:v>
                </c:pt>
                <c:pt idx="35">
                  <c:v>162438</c:v>
                </c:pt>
                <c:pt idx="36">
                  <c:v>163415</c:v>
                </c:pt>
                <c:pt idx="37">
                  <c:v>164318</c:v>
                </c:pt>
                <c:pt idx="38">
                  <c:v>165045</c:v>
                </c:pt>
                <c:pt idx="39">
                  <c:v>165978</c:v>
                </c:pt>
                <c:pt idx="40">
                  <c:v>166850</c:v>
                </c:pt>
                <c:pt idx="41">
                  <c:v>168051</c:v>
                </c:pt>
                <c:pt idx="42">
                  <c:v>168788</c:v>
                </c:pt>
                <c:pt idx="43">
                  <c:v>169780</c:v>
                </c:pt>
                <c:pt idx="44">
                  <c:v>170711</c:v>
                </c:pt>
                <c:pt idx="45">
                  <c:v>171543</c:v>
                </c:pt>
                <c:pt idx="46">
                  <c:v>172328</c:v>
                </c:pt>
                <c:pt idx="47">
                  <c:v>173469</c:v>
                </c:pt>
                <c:pt idx="48">
                  <c:v>173988</c:v>
                </c:pt>
                <c:pt idx="49">
                  <c:v>175062</c:v>
                </c:pt>
                <c:pt idx="50">
                  <c:v>175740</c:v>
                </c:pt>
                <c:pt idx="51">
                  <c:v>176299</c:v>
                </c:pt>
                <c:pt idx="52">
                  <c:v>177224</c:v>
                </c:pt>
                <c:pt idx="53">
                  <c:v>178314</c:v>
                </c:pt>
                <c:pt idx="54">
                  <c:v>179279</c:v>
                </c:pt>
                <c:pt idx="55">
                  <c:v>179976</c:v>
                </c:pt>
                <c:pt idx="56">
                  <c:v>180398</c:v>
                </c:pt>
                <c:pt idx="57">
                  <c:v>181214</c:v>
                </c:pt>
                <c:pt idx="58">
                  <c:v>182015</c:v>
                </c:pt>
                <c:pt idx="59">
                  <c:v>182663</c:v>
                </c:pt>
                <c:pt idx="60">
                  <c:v>183317</c:v>
                </c:pt>
                <c:pt idx="61">
                  <c:v>184521</c:v>
                </c:pt>
                <c:pt idx="62">
                  <c:v>185758</c:v>
                </c:pt>
                <c:pt idx="63">
                  <c:v>186685</c:v>
                </c:pt>
                <c:pt idx="64">
                  <c:v>187750</c:v>
                </c:pt>
                <c:pt idx="65">
                  <c:v>188964</c:v>
                </c:pt>
                <c:pt idx="66">
                  <c:v>190333</c:v>
                </c:pt>
                <c:pt idx="67">
                  <c:v>192009</c:v>
                </c:pt>
                <c:pt idx="68">
                  <c:v>193671</c:v>
                </c:pt>
                <c:pt idx="69">
                  <c:v>195584</c:v>
                </c:pt>
                <c:pt idx="70">
                  <c:v>196727</c:v>
                </c:pt>
                <c:pt idx="71">
                  <c:v>198193</c:v>
                </c:pt>
                <c:pt idx="72">
                  <c:v>199516</c:v>
                </c:pt>
                <c:pt idx="73">
                  <c:v>200664</c:v>
                </c:pt>
                <c:pt idx="74">
                  <c:v>202084</c:v>
                </c:pt>
                <c:pt idx="75">
                  <c:v>203781</c:v>
                </c:pt>
                <c:pt idx="76">
                  <c:v>205143</c:v>
                </c:pt>
                <c:pt idx="77">
                  <c:v>206381</c:v>
                </c:pt>
                <c:pt idx="78">
                  <c:v>207633</c:v>
                </c:pt>
                <c:pt idx="79">
                  <c:v>209264</c:v>
                </c:pt>
                <c:pt idx="80">
                  <c:v>210474</c:v>
                </c:pt>
                <c:pt idx="81">
                  <c:v>211943</c:v>
                </c:pt>
                <c:pt idx="82">
                  <c:v>213406</c:v>
                </c:pt>
                <c:pt idx="83">
                  <c:v>215302</c:v>
                </c:pt>
                <c:pt idx="84">
                  <c:v>216719</c:v>
                </c:pt>
                <c:pt idx="85">
                  <c:v>217628</c:v>
                </c:pt>
                <c:pt idx="86">
                  <c:v>218938</c:v>
                </c:pt>
                <c:pt idx="87">
                  <c:v>220648</c:v>
                </c:pt>
                <c:pt idx="88">
                  <c:v>222231</c:v>
                </c:pt>
                <c:pt idx="89">
                  <c:v>223813</c:v>
                </c:pt>
                <c:pt idx="90">
                  <c:v>225242</c:v>
                </c:pt>
                <c:pt idx="91">
                  <c:v>226826</c:v>
                </c:pt>
                <c:pt idx="92">
                  <c:v>228379</c:v>
                </c:pt>
                <c:pt idx="93">
                  <c:v>229744</c:v>
                </c:pt>
                <c:pt idx="94">
                  <c:v>231099</c:v>
                </c:pt>
                <c:pt idx="95">
                  <c:v>232532</c:v>
                </c:pt>
                <c:pt idx="96">
                  <c:v>234102</c:v>
                </c:pt>
                <c:pt idx="97">
                  <c:v>235905</c:v>
                </c:pt>
                <c:pt idx="98">
                  <c:v>237622</c:v>
                </c:pt>
                <c:pt idx="99">
                  <c:v>239187</c:v>
                </c:pt>
                <c:pt idx="100">
                  <c:v>241079</c:v>
                </c:pt>
                <c:pt idx="101">
                  <c:v>243423</c:v>
                </c:pt>
                <c:pt idx="102">
                  <c:v>245722</c:v>
                </c:pt>
                <c:pt idx="103">
                  <c:v>249096</c:v>
                </c:pt>
                <c:pt idx="104">
                  <c:v>253264</c:v>
                </c:pt>
                <c:pt idx="105">
                  <c:v>256795</c:v>
                </c:pt>
                <c:pt idx="106">
                  <c:v>259839</c:v>
                </c:pt>
                <c:pt idx="107">
                  <c:v>262500</c:v>
                </c:pt>
                <c:pt idx="108">
                  <c:v>265387</c:v>
                </c:pt>
                <c:pt idx="109">
                  <c:v>267852</c:v>
                </c:pt>
                <c:pt idx="110">
                  <c:v>270510</c:v>
                </c:pt>
                <c:pt idx="111">
                  <c:v>271990</c:v>
                </c:pt>
                <c:pt idx="112">
                  <c:v>273727</c:v>
                </c:pt>
                <c:pt idx="113">
                  <c:v>275454</c:v>
                </c:pt>
                <c:pt idx="114">
                  <c:v>278230</c:v>
                </c:pt>
                <c:pt idx="115">
                  <c:v>281178</c:v>
                </c:pt>
                <c:pt idx="116">
                  <c:v>285449</c:v>
                </c:pt>
                <c:pt idx="117">
                  <c:v>290497</c:v>
                </c:pt>
                <c:pt idx="118">
                  <c:v>302359</c:v>
                </c:pt>
                <c:pt idx="119">
                  <c:v>307329</c:v>
                </c:pt>
                <c:pt idx="120">
                  <c:v>311778</c:v>
                </c:pt>
                <c:pt idx="121">
                  <c:v>314932</c:v>
                </c:pt>
                <c:pt idx="122">
                  <c:v>318590</c:v>
                </c:pt>
                <c:pt idx="123">
                  <c:v>322383</c:v>
                </c:pt>
                <c:pt idx="124">
                  <c:v>327119</c:v>
                </c:pt>
                <c:pt idx="125">
                  <c:v>332307</c:v>
                </c:pt>
                <c:pt idx="126">
                  <c:v>335204</c:v>
                </c:pt>
                <c:pt idx="127">
                  <c:v>337211</c:v>
                </c:pt>
                <c:pt idx="128">
                  <c:v>338807</c:v>
                </c:pt>
                <c:pt idx="129">
                  <c:v>340311</c:v>
                </c:pt>
                <c:pt idx="130">
                  <c:v>341716</c:v>
                </c:pt>
                <c:pt idx="131">
                  <c:v>343169</c:v>
                </c:pt>
                <c:pt idx="132">
                  <c:v>345833</c:v>
                </c:pt>
                <c:pt idx="133">
                  <c:v>348336</c:v>
                </c:pt>
                <c:pt idx="134">
                  <c:v>350068</c:v>
                </c:pt>
                <c:pt idx="135">
                  <c:v>351596</c:v>
                </c:pt>
                <c:pt idx="136">
                  <c:v>352923</c:v>
                </c:pt>
                <c:pt idx="137">
                  <c:v>355461</c:v>
                </c:pt>
                <c:pt idx="138">
                  <c:v>359822</c:v>
                </c:pt>
                <c:pt idx="139">
                  <c:v>361572</c:v>
                </c:pt>
                <c:pt idx="140">
                  <c:v>363274</c:v>
                </c:pt>
                <c:pt idx="141">
                  <c:v>365490</c:v>
                </c:pt>
                <c:pt idx="142">
                  <c:v>367437</c:v>
                </c:pt>
                <c:pt idx="143">
                  <c:v>368575</c:v>
                </c:pt>
                <c:pt idx="144">
                  <c:v>370052</c:v>
                </c:pt>
                <c:pt idx="145">
                  <c:v>371746</c:v>
                </c:pt>
                <c:pt idx="146">
                  <c:v>373188</c:v>
                </c:pt>
                <c:pt idx="147">
                  <c:v>374632</c:v>
                </c:pt>
                <c:pt idx="148">
                  <c:v>376399</c:v>
                </c:pt>
                <c:pt idx="149">
                  <c:v>378578</c:v>
                </c:pt>
                <c:pt idx="150">
                  <c:v>380113</c:v>
                </c:pt>
                <c:pt idx="151">
                  <c:v>381876</c:v>
                </c:pt>
                <c:pt idx="152">
                  <c:v>383867</c:v>
                </c:pt>
                <c:pt idx="153">
                  <c:v>386423</c:v>
                </c:pt>
                <c:pt idx="154">
                  <c:v>388719</c:v>
                </c:pt>
                <c:pt idx="155">
                  <c:v>391538</c:v>
                </c:pt>
                <c:pt idx="156">
                  <c:v>394484</c:v>
                </c:pt>
                <c:pt idx="157">
                  <c:v>397233</c:v>
                </c:pt>
                <c:pt idx="158">
                  <c:v>399045</c:v>
                </c:pt>
                <c:pt idx="159">
                  <c:v>401500</c:v>
                </c:pt>
                <c:pt idx="160">
                  <c:v>403747</c:v>
                </c:pt>
                <c:pt idx="161">
                  <c:v>406206</c:v>
                </c:pt>
                <c:pt idx="162">
                  <c:v>409513</c:v>
                </c:pt>
                <c:pt idx="163">
                  <c:v>412886</c:v>
                </c:pt>
                <c:pt idx="164">
                  <c:v>416010</c:v>
                </c:pt>
                <c:pt idx="165">
                  <c:v>419009</c:v>
                </c:pt>
                <c:pt idx="166">
                  <c:v>421877</c:v>
                </c:pt>
                <c:pt idx="167">
                  <c:v>425218</c:v>
                </c:pt>
                <c:pt idx="168">
                  <c:v>429244</c:v>
                </c:pt>
                <c:pt idx="169">
                  <c:v>432885</c:v>
                </c:pt>
                <c:pt idx="170">
                  <c:v>436003</c:v>
                </c:pt>
                <c:pt idx="171">
                  <c:v>439480</c:v>
                </c:pt>
                <c:pt idx="172">
                  <c:v>442575</c:v>
                </c:pt>
                <c:pt idx="173">
                  <c:v>446612</c:v>
                </c:pt>
                <c:pt idx="174">
                  <c:v>449546</c:v>
                </c:pt>
                <c:pt idx="175">
                  <c:v>453091</c:v>
                </c:pt>
                <c:pt idx="176">
                  <c:v>457369</c:v>
                </c:pt>
                <c:pt idx="177">
                  <c:v>461390</c:v>
                </c:pt>
                <c:pt idx="178">
                  <c:v>465078</c:v>
                </c:pt>
                <c:pt idx="179">
                  <c:v>470225</c:v>
                </c:pt>
                <c:pt idx="180">
                  <c:v>474837</c:v>
                </c:pt>
                <c:pt idx="181">
                  <c:v>479140</c:v>
                </c:pt>
                <c:pt idx="182">
                  <c:v>484180</c:v>
                </c:pt>
                <c:pt idx="183">
                  <c:v>488222</c:v>
                </c:pt>
                <c:pt idx="184">
                  <c:v>492993</c:v>
                </c:pt>
                <c:pt idx="185">
                  <c:v>496942</c:v>
                </c:pt>
                <c:pt idx="186">
                  <c:v>503537</c:v>
                </c:pt>
                <c:pt idx="187">
                  <c:v>509875</c:v>
                </c:pt>
                <c:pt idx="188">
                  <c:v>515108</c:v>
                </c:pt>
                <c:pt idx="189">
                  <c:v>519884</c:v>
                </c:pt>
                <c:pt idx="190">
                  <c:v>524627</c:v>
                </c:pt>
                <c:pt idx="191">
                  <c:v>532882</c:v>
                </c:pt>
                <c:pt idx="192">
                  <c:v>537171</c:v>
                </c:pt>
                <c:pt idx="193">
                  <c:v>541836</c:v>
                </c:pt>
                <c:pt idx="194">
                  <c:v>547762</c:v>
                </c:pt>
                <c:pt idx="195">
                  <c:v>552481</c:v>
                </c:pt>
                <c:pt idx="196">
                  <c:v>557846</c:v>
                </c:pt>
                <c:pt idx="197">
                  <c:v>562144</c:v>
                </c:pt>
                <c:pt idx="198">
                  <c:v>566684</c:v>
                </c:pt>
                <c:pt idx="199">
                  <c:v>571447</c:v>
                </c:pt>
                <c:pt idx="200">
                  <c:v>576244</c:v>
                </c:pt>
                <c:pt idx="201">
                  <c:v>581324</c:v>
                </c:pt>
                <c:pt idx="202">
                  <c:v>587334</c:v>
                </c:pt>
                <c:pt idx="203">
                  <c:v>592371</c:v>
                </c:pt>
                <c:pt idx="204">
                  <c:v>596497</c:v>
                </c:pt>
                <c:pt idx="205">
                  <c:v>603426</c:v>
                </c:pt>
                <c:pt idx="206">
                  <c:v>606222</c:v>
                </c:pt>
                <c:pt idx="207">
                  <c:v>610639</c:v>
                </c:pt>
                <c:pt idx="208">
                  <c:v>614700</c:v>
                </c:pt>
                <c:pt idx="209">
                  <c:v>618788</c:v>
                </c:pt>
                <c:pt idx="210">
                  <c:v>622971</c:v>
                </c:pt>
                <c:pt idx="211">
                  <c:v>626262</c:v>
                </c:pt>
                <c:pt idx="212">
                  <c:v>630473</c:v>
                </c:pt>
                <c:pt idx="213">
                  <c:v>635315</c:v>
                </c:pt>
                <c:pt idx="214">
                  <c:v>640871</c:v>
                </c:pt>
                <c:pt idx="215">
                  <c:v>645874</c:v>
                </c:pt>
                <c:pt idx="216">
                  <c:v>650745</c:v>
                </c:pt>
                <c:pt idx="217">
                  <c:v>655803</c:v>
                </c:pt>
                <c:pt idx="218">
                  <c:v>661603</c:v>
                </c:pt>
                <c:pt idx="219">
                  <c:v>667598</c:v>
                </c:pt>
                <c:pt idx="220">
                  <c:v>671468</c:v>
                </c:pt>
                <c:pt idx="221">
                  <c:v>675387</c:v>
                </c:pt>
                <c:pt idx="222">
                  <c:v>680032</c:v>
                </c:pt>
                <c:pt idx="223">
                  <c:v>684214</c:v>
                </c:pt>
                <c:pt idx="224">
                  <c:v>688386</c:v>
                </c:pt>
                <c:pt idx="225">
                  <c:v>692912</c:v>
                </c:pt>
                <c:pt idx="226">
                  <c:v>698005</c:v>
                </c:pt>
                <c:pt idx="227">
                  <c:v>702724</c:v>
                </c:pt>
                <c:pt idx="228">
                  <c:v>707136</c:v>
                </c:pt>
                <c:pt idx="229">
                  <c:v>711029</c:v>
                </c:pt>
                <c:pt idx="230">
                  <c:v>715685</c:v>
                </c:pt>
                <c:pt idx="231">
                  <c:v>721632</c:v>
                </c:pt>
                <c:pt idx="232">
                  <c:v>729773</c:v>
                </c:pt>
                <c:pt idx="233">
                  <c:v>737710</c:v>
                </c:pt>
                <c:pt idx="234">
                  <c:v>743294</c:v>
                </c:pt>
                <c:pt idx="235">
                  <c:v>748089</c:v>
                </c:pt>
                <c:pt idx="236">
                  <c:v>753448</c:v>
                </c:pt>
                <c:pt idx="237">
                  <c:v>757726</c:v>
                </c:pt>
                <c:pt idx="238">
                  <c:v>761314</c:v>
                </c:pt>
                <c:pt idx="239">
                  <c:v>764367</c:v>
                </c:pt>
                <c:pt idx="240">
                  <c:v>769785</c:v>
                </c:pt>
                <c:pt idx="241">
                  <c:v>773857</c:v>
                </c:pt>
                <c:pt idx="242">
                  <c:v>779182</c:v>
                </c:pt>
                <c:pt idx="243">
                  <c:v>783791</c:v>
                </c:pt>
                <c:pt idx="244">
                  <c:v>787005</c:v>
                </c:pt>
                <c:pt idx="245">
                  <c:v>789695</c:v>
                </c:pt>
                <c:pt idx="246">
                  <c:v>792621</c:v>
                </c:pt>
                <c:pt idx="247">
                  <c:v>796555</c:v>
                </c:pt>
                <c:pt idx="248">
                  <c:v>800432</c:v>
                </c:pt>
                <c:pt idx="249">
                  <c:v>804566</c:v>
                </c:pt>
                <c:pt idx="250">
                  <c:v>809320</c:v>
                </c:pt>
                <c:pt idx="251">
                  <c:v>813435</c:v>
                </c:pt>
                <c:pt idx="252">
                  <c:v>817574</c:v>
                </c:pt>
                <c:pt idx="253">
                  <c:v>822112</c:v>
                </c:pt>
                <c:pt idx="254">
                  <c:v>826428</c:v>
                </c:pt>
                <c:pt idx="255">
                  <c:v>832241</c:v>
                </c:pt>
                <c:pt idx="256">
                  <c:v>837344</c:v>
                </c:pt>
                <c:pt idx="257">
                  <c:v>842820</c:v>
                </c:pt>
                <c:pt idx="258">
                  <c:v>847370</c:v>
                </c:pt>
                <c:pt idx="259">
                  <c:v>850731</c:v>
                </c:pt>
                <c:pt idx="260">
                  <c:v>854256</c:v>
                </c:pt>
                <c:pt idx="261">
                  <c:v>858666</c:v>
                </c:pt>
                <c:pt idx="262">
                  <c:v>862501</c:v>
                </c:pt>
                <c:pt idx="263">
                  <c:v>866140</c:v>
                </c:pt>
                <c:pt idx="264">
                  <c:v>870445</c:v>
                </c:pt>
                <c:pt idx="265">
                  <c:v>874220</c:v>
                </c:pt>
                <c:pt idx="266">
                  <c:v>877286</c:v>
                </c:pt>
                <c:pt idx="267">
                  <c:v>881376</c:v>
                </c:pt>
                <c:pt idx="268">
                  <c:v>885608</c:v>
                </c:pt>
                <c:pt idx="269">
                  <c:v>890375</c:v>
                </c:pt>
                <c:pt idx="270">
                  <c:v>894748</c:v>
                </c:pt>
                <c:pt idx="271">
                  <c:v>899243</c:v>
                </c:pt>
                <c:pt idx="272">
                  <c:v>903201</c:v>
                </c:pt>
                <c:pt idx="273">
                  <c:v>907185</c:v>
                </c:pt>
                <c:pt idx="274">
                  <c:v>910679</c:v>
                </c:pt>
                <c:pt idx="275">
                  <c:v>914975</c:v>
                </c:pt>
                <c:pt idx="276">
                  <c:v>918430</c:v>
                </c:pt>
                <c:pt idx="277">
                  <c:v>922293</c:v>
                </c:pt>
                <c:pt idx="278">
                  <c:v>925938</c:v>
                </c:pt>
                <c:pt idx="279">
                  <c:v>930295</c:v>
                </c:pt>
                <c:pt idx="280">
                  <c:v>936958</c:v>
                </c:pt>
                <c:pt idx="281">
                  <c:v>939924</c:v>
                </c:pt>
                <c:pt idx="282">
                  <c:v>944196</c:v>
                </c:pt>
                <c:pt idx="283">
                  <c:v>947985</c:v>
                </c:pt>
                <c:pt idx="284">
                  <c:v>951478</c:v>
                </c:pt>
                <c:pt idx="285">
                  <c:v>954224</c:v>
                </c:pt>
                <c:pt idx="286">
                  <c:v>957190</c:v>
                </c:pt>
                <c:pt idx="287">
                  <c:v>960739</c:v>
                </c:pt>
                <c:pt idx="288">
                  <c:v>964635</c:v>
                </c:pt>
                <c:pt idx="289">
                  <c:v>968188</c:v>
                </c:pt>
                <c:pt idx="290">
                  <c:v>972162</c:v>
                </c:pt>
                <c:pt idx="291">
                  <c:v>975916</c:v>
                </c:pt>
                <c:pt idx="292">
                  <c:v>978802</c:v>
                </c:pt>
                <c:pt idx="293">
                  <c:v>981931</c:v>
                </c:pt>
                <c:pt idx="294">
                  <c:v>985952</c:v>
                </c:pt>
                <c:pt idx="295">
                  <c:v>990485</c:v>
                </c:pt>
                <c:pt idx="296">
                  <c:v>995650</c:v>
                </c:pt>
                <c:pt idx="297">
                  <c:v>1001183</c:v>
                </c:pt>
                <c:pt idx="298">
                  <c:v>1007689</c:v>
                </c:pt>
                <c:pt idx="299">
                  <c:v>1012717</c:v>
                </c:pt>
                <c:pt idx="300">
                  <c:v>1017938</c:v>
                </c:pt>
                <c:pt idx="301">
                  <c:v>1022800</c:v>
                </c:pt>
                <c:pt idx="302">
                  <c:v>1027570</c:v>
                </c:pt>
                <c:pt idx="303">
                  <c:v>1033628</c:v>
                </c:pt>
                <c:pt idx="304">
                  <c:v>1039630</c:v>
                </c:pt>
                <c:pt idx="305">
                  <c:v>1046079</c:v>
                </c:pt>
                <c:pt idx="306">
                  <c:v>1051672</c:v>
                </c:pt>
                <c:pt idx="307">
                  <c:v>1056944</c:v>
                </c:pt>
                <c:pt idx="308">
                  <c:v>1062430</c:v>
                </c:pt>
                <c:pt idx="309">
                  <c:v>1068380</c:v>
                </c:pt>
                <c:pt idx="310">
                  <c:v>1074711</c:v>
                </c:pt>
                <c:pt idx="311">
                  <c:v>1081152</c:v>
                </c:pt>
                <c:pt idx="312">
                  <c:v>1087422</c:v>
                </c:pt>
                <c:pt idx="313">
                  <c:v>1093992</c:v>
                </c:pt>
                <c:pt idx="314">
                  <c:v>1099258</c:v>
                </c:pt>
                <c:pt idx="315">
                  <c:v>1105015</c:v>
                </c:pt>
                <c:pt idx="316">
                  <c:v>1109918</c:v>
                </c:pt>
                <c:pt idx="317">
                  <c:v>1115256</c:v>
                </c:pt>
                <c:pt idx="318">
                  <c:v>1121909</c:v>
                </c:pt>
                <c:pt idx="319">
                  <c:v>1128933</c:v>
                </c:pt>
                <c:pt idx="320">
                  <c:v>1134718</c:v>
                </c:pt>
                <c:pt idx="321">
                  <c:v>1140245</c:v>
                </c:pt>
                <c:pt idx="322">
                  <c:v>1144651</c:v>
                </c:pt>
                <c:pt idx="323">
                  <c:v>1149702</c:v>
                </c:pt>
                <c:pt idx="324">
                  <c:v>1155538</c:v>
                </c:pt>
                <c:pt idx="325">
                  <c:v>1161173</c:v>
                </c:pt>
                <c:pt idx="326">
                  <c:v>1167042</c:v>
                </c:pt>
                <c:pt idx="327">
                  <c:v>1173154</c:v>
                </c:pt>
                <c:pt idx="328">
                  <c:v>1178541</c:v>
                </c:pt>
                <c:pt idx="329">
                  <c:v>1184092</c:v>
                </c:pt>
                <c:pt idx="330">
                  <c:v>1189756</c:v>
                </c:pt>
                <c:pt idx="331">
                  <c:v>1195916</c:v>
                </c:pt>
                <c:pt idx="332">
                  <c:v>1201416</c:v>
                </c:pt>
                <c:pt idx="333">
                  <c:v>1206723</c:v>
                </c:pt>
                <c:pt idx="334">
                  <c:v>1213879</c:v>
                </c:pt>
                <c:pt idx="335">
                  <c:v>1220027</c:v>
                </c:pt>
                <c:pt idx="336">
                  <c:v>1224451</c:v>
                </c:pt>
                <c:pt idx="337">
                  <c:v>1228168</c:v>
                </c:pt>
                <c:pt idx="338">
                  <c:v>1234476</c:v>
                </c:pt>
                <c:pt idx="339">
                  <c:v>1240407</c:v>
                </c:pt>
                <c:pt idx="340">
                  <c:v>1245539</c:v>
                </c:pt>
                <c:pt idx="341">
                  <c:v>1250335</c:v>
                </c:pt>
                <c:pt idx="342">
                  <c:v>1254775</c:v>
                </c:pt>
                <c:pt idx="343">
                  <c:v>1259076</c:v>
                </c:pt>
                <c:pt idx="344">
                  <c:v>1262586</c:v>
                </c:pt>
                <c:pt idx="345">
                  <c:v>1272462</c:v>
                </c:pt>
                <c:pt idx="346">
                  <c:v>1277631</c:v>
                </c:pt>
                <c:pt idx="347">
                  <c:v>1282928</c:v>
                </c:pt>
                <c:pt idx="348">
                  <c:v>1287893</c:v>
                </c:pt>
                <c:pt idx="349">
                  <c:v>1296663</c:v>
                </c:pt>
                <c:pt idx="350">
                  <c:v>1302649</c:v>
                </c:pt>
                <c:pt idx="351">
                  <c:v>1309464</c:v>
                </c:pt>
                <c:pt idx="352">
                  <c:v>1315884</c:v>
                </c:pt>
                <c:pt idx="353">
                  <c:v>1321850</c:v>
                </c:pt>
                <c:pt idx="354">
                  <c:v>1327502</c:v>
                </c:pt>
                <c:pt idx="355">
                  <c:v>1332471</c:v>
                </c:pt>
                <c:pt idx="356">
                  <c:v>1344311</c:v>
                </c:pt>
                <c:pt idx="357">
                  <c:v>1351632</c:v>
                </c:pt>
                <c:pt idx="358">
                  <c:v>1359051</c:v>
                </c:pt>
                <c:pt idx="359">
                  <c:v>1365686</c:v>
                </c:pt>
                <c:pt idx="360">
                  <c:v>1373288</c:v>
                </c:pt>
                <c:pt idx="361">
                  <c:v>1379381</c:v>
                </c:pt>
                <c:pt idx="362">
                  <c:v>1386985</c:v>
                </c:pt>
                <c:pt idx="363">
                  <c:v>1395567</c:v>
                </c:pt>
                <c:pt idx="364">
                  <c:v>1404273</c:v>
                </c:pt>
                <c:pt idx="365">
                  <c:v>1412998</c:v>
                </c:pt>
                <c:pt idx="366">
                  <c:v>1421355</c:v>
                </c:pt>
                <c:pt idx="367">
                  <c:v>1429432</c:v>
                </c:pt>
                <c:pt idx="368">
                  <c:v>1435695</c:v>
                </c:pt>
                <c:pt idx="369">
                  <c:v>1442061</c:v>
                </c:pt>
                <c:pt idx="370">
                  <c:v>1450048</c:v>
                </c:pt>
                <c:pt idx="371">
                  <c:v>1458069</c:v>
                </c:pt>
                <c:pt idx="372">
                  <c:v>1466463</c:v>
                </c:pt>
                <c:pt idx="373">
                  <c:v>1474588</c:v>
                </c:pt>
                <c:pt idx="374">
                  <c:v>1481813</c:v>
                </c:pt>
                <c:pt idx="375">
                  <c:v>1487843</c:v>
                </c:pt>
                <c:pt idx="376">
                  <c:v>1494363</c:v>
                </c:pt>
                <c:pt idx="377">
                  <c:v>1502606</c:v>
                </c:pt>
                <c:pt idx="378">
                  <c:v>1510164</c:v>
                </c:pt>
                <c:pt idx="379">
                  <c:v>1521760</c:v>
                </c:pt>
                <c:pt idx="380">
                  <c:v>1532192</c:v>
                </c:pt>
                <c:pt idx="381">
                  <c:v>1538184</c:v>
                </c:pt>
                <c:pt idx="382">
                  <c:v>1543902</c:v>
                </c:pt>
                <c:pt idx="383">
                  <c:v>1549826</c:v>
                </c:pt>
                <c:pt idx="384">
                  <c:v>1556975</c:v>
                </c:pt>
                <c:pt idx="385">
                  <c:v>1566575</c:v>
                </c:pt>
                <c:pt idx="386">
                  <c:v>1575606</c:v>
                </c:pt>
                <c:pt idx="387">
                  <c:v>1583723</c:v>
                </c:pt>
                <c:pt idx="388">
                  <c:v>1591608</c:v>
                </c:pt>
                <c:pt idx="389">
                  <c:v>1599473</c:v>
                </c:pt>
                <c:pt idx="390">
                  <c:v>1607687</c:v>
                </c:pt>
                <c:pt idx="391">
                  <c:v>1618279</c:v>
                </c:pt>
                <c:pt idx="392">
                  <c:v>1627136</c:v>
                </c:pt>
                <c:pt idx="393">
                  <c:v>1635968</c:v>
                </c:pt>
                <c:pt idx="394">
                  <c:v>1643856</c:v>
                </c:pt>
                <c:pt idx="395">
                  <c:v>1652848</c:v>
                </c:pt>
                <c:pt idx="396">
                  <c:v>1670844</c:v>
                </c:pt>
                <c:pt idx="397">
                  <c:v>1682412</c:v>
                </c:pt>
                <c:pt idx="398">
                  <c:v>1690777</c:v>
                </c:pt>
                <c:pt idx="399">
                  <c:v>1702675</c:v>
                </c:pt>
                <c:pt idx="400">
                  <c:v>1713974</c:v>
                </c:pt>
                <c:pt idx="401">
                  <c:v>1723890</c:v>
                </c:pt>
                <c:pt idx="402">
                  <c:v>1732821</c:v>
                </c:pt>
                <c:pt idx="403">
                  <c:v>1740963</c:v>
                </c:pt>
                <c:pt idx="404">
                  <c:v>1751109</c:v>
                </c:pt>
                <c:pt idx="405">
                  <c:v>1761760</c:v>
                </c:pt>
                <c:pt idx="406">
                  <c:v>1773127</c:v>
                </c:pt>
                <c:pt idx="407">
                  <c:v>1782440</c:v>
                </c:pt>
                <c:pt idx="408">
                  <c:v>1792952</c:v>
                </c:pt>
                <c:pt idx="409">
                  <c:v>1801776</c:v>
                </c:pt>
                <c:pt idx="410">
                  <c:v>1812276</c:v>
                </c:pt>
                <c:pt idx="411">
                  <c:v>1823256</c:v>
                </c:pt>
                <c:pt idx="412">
                  <c:v>1834625</c:v>
                </c:pt>
                <c:pt idx="413">
                  <c:v>1846030</c:v>
                </c:pt>
                <c:pt idx="414">
                  <c:v>1858095</c:v>
                </c:pt>
                <c:pt idx="415">
                  <c:v>1868375</c:v>
                </c:pt>
                <c:pt idx="416">
                  <c:v>1878468</c:v>
                </c:pt>
                <c:pt idx="417">
                  <c:v>1888891</c:v>
                </c:pt>
                <c:pt idx="418">
                  <c:v>1901779</c:v>
                </c:pt>
                <c:pt idx="419">
                  <c:v>1912091</c:v>
                </c:pt>
                <c:pt idx="420">
                  <c:v>1922624</c:v>
                </c:pt>
                <c:pt idx="421">
                  <c:v>1933089</c:v>
                </c:pt>
                <c:pt idx="422">
                  <c:v>1943715</c:v>
                </c:pt>
                <c:pt idx="423">
                  <c:v>1952227</c:v>
                </c:pt>
                <c:pt idx="424">
                  <c:v>1962855</c:v>
                </c:pt>
                <c:pt idx="425">
                  <c:v>1974514</c:v>
                </c:pt>
                <c:pt idx="426">
                  <c:v>1987490</c:v>
                </c:pt>
                <c:pt idx="427">
                  <c:v>1999679</c:v>
                </c:pt>
                <c:pt idx="428">
                  <c:v>2012818</c:v>
                </c:pt>
                <c:pt idx="429">
                  <c:v>2025297</c:v>
                </c:pt>
                <c:pt idx="430">
                  <c:v>2038875</c:v>
                </c:pt>
                <c:pt idx="431">
                  <c:v>2049253</c:v>
                </c:pt>
                <c:pt idx="432">
                  <c:v>2061761</c:v>
                </c:pt>
                <c:pt idx="433">
                  <c:v>2073671</c:v>
                </c:pt>
                <c:pt idx="434">
                  <c:v>2085745</c:v>
                </c:pt>
                <c:pt idx="435">
                  <c:v>2099039</c:v>
                </c:pt>
                <c:pt idx="436">
                  <c:v>2107763</c:v>
                </c:pt>
                <c:pt idx="437">
                  <c:v>2115963</c:v>
                </c:pt>
                <c:pt idx="438">
                  <c:v>2127603</c:v>
                </c:pt>
                <c:pt idx="439">
                  <c:v>2140602</c:v>
                </c:pt>
                <c:pt idx="440">
                  <c:v>2153820</c:v>
                </c:pt>
                <c:pt idx="441">
                  <c:v>2168524</c:v>
                </c:pt>
                <c:pt idx="442">
                  <c:v>2181834</c:v>
                </c:pt>
                <c:pt idx="443">
                  <c:v>2194333</c:v>
                </c:pt>
                <c:pt idx="444">
                  <c:v>2205144</c:v>
                </c:pt>
                <c:pt idx="445">
                  <c:v>2215970</c:v>
                </c:pt>
                <c:pt idx="446">
                  <c:v>2230344</c:v>
                </c:pt>
                <c:pt idx="447">
                  <c:v>2242949</c:v>
                </c:pt>
                <c:pt idx="448">
                  <c:v>2256768</c:v>
                </c:pt>
                <c:pt idx="449">
                  <c:v>2268291</c:v>
                </c:pt>
                <c:pt idx="450">
                  <c:v>2280868</c:v>
                </c:pt>
                <c:pt idx="451">
                  <c:v>2291494</c:v>
                </c:pt>
                <c:pt idx="452">
                  <c:v>2303810</c:v>
                </c:pt>
                <c:pt idx="453">
                  <c:v>2318353</c:v>
                </c:pt>
                <c:pt idx="454">
                  <c:v>2330517</c:v>
                </c:pt>
                <c:pt idx="455">
                  <c:v>2341100</c:v>
                </c:pt>
                <c:pt idx="456">
                  <c:v>2357353</c:v>
                </c:pt>
                <c:pt idx="457">
                  <c:v>2369882</c:v>
                </c:pt>
                <c:pt idx="458">
                  <c:v>2397367</c:v>
                </c:pt>
                <c:pt idx="459">
                  <c:v>2410088</c:v>
                </c:pt>
                <c:pt idx="460">
                  <c:v>2421857</c:v>
                </c:pt>
                <c:pt idx="461">
                  <c:v>2435076</c:v>
                </c:pt>
                <c:pt idx="462">
                  <c:v>2450610</c:v>
                </c:pt>
                <c:pt idx="463">
                  <c:v>2461646</c:v>
                </c:pt>
                <c:pt idx="464">
                  <c:v>2471624</c:v>
                </c:pt>
                <c:pt idx="465">
                  <c:v>2480441</c:v>
                </c:pt>
                <c:pt idx="466">
                  <c:v>2492514</c:v>
                </c:pt>
                <c:pt idx="467">
                  <c:v>2507797</c:v>
                </c:pt>
                <c:pt idx="468">
                  <c:v>2518758</c:v>
                </c:pt>
                <c:pt idx="469">
                  <c:v>2532137</c:v>
                </c:pt>
                <c:pt idx="470">
                  <c:v>2546298</c:v>
                </c:pt>
                <c:pt idx="471">
                  <c:v>2558269</c:v>
                </c:pt>
                <c:pt idx="472">
                  <c:v>2567580</c:v>
                </c:pt>
                <c:pt idx="473">
                  <c:v>2576141</c:v>
                </c:pt>
                <c:pt idx="474">
                  <c:v>2584460</c:v>
                </c:pt>
                <c:pt idx="475">
                  <c:v>2593503</c:v>
                </c:pt>
                <c:pt idx="476">
                  <c:v>2603385</c:v>
                </c:pt>
                <c:pt idx="477">
                  <c:v>2612433</c:v>
                </c:pt>
                <c:pt idx="478">
                  <c:v>2621437</c:v>
                </c:pt>
                <c:pt idx="479">
                  <c:v>2628829</c:v>
                </c:pt>
                <c:pt idx="480">
                  <c:v>2636939</c:v>
                </c:pt>
                <c:pt idx="481">
                  <c:v>2646113</c:v>
                </c:pt>
                <c:pt idx="482">
                  <c:v>2654933</c:v>
                </c:pt>
                <c:pt idx="483">
                  <c:v>2665407</c:v>
                </c:pt>
                <c:pt idx="484">
                  <c:v>2674842</c:v>
                </c:pt>
                <c:pt idx="485">
                  <c:v>2682986</c:v>
                </c:pt>
                <c:pt idx="486">
                  <c:v>2690047</c:v>
                </c:pt>
                <c:pt idx="487">
                  <c:v>2698493</c:v>
                </c:pt>
                <c:pt idx="488">
                  <c:v>2707869</c:v>
                </c:pt>
                <c:pt idx="489">
                  <c:v>2716958</c:v>
                </c:pt>
                <c:pt idx="490">
                  <c:v>2726868</c:v>
                </c:pt>
                <c:pt idx="491">
                  <c:v>2735067</c:v>
                </c:pt>
                <c:pt idx="492">
                  <c:v>2950340</c:v>
                </c:pt>
                <c:pt idx="493">
                  <c:v>2957041</c:v>
                </c:pt>
                <c:pt idx="494">
                  <c:v>2968225</c:v>
                </c:pt>
                <c:pt idx="495">
                  <c:v>2978661</c:v>
                </c:pt>
                <c:pt idx="496">
                  <c:v>2987564</c:v>
                </c:pt>
                <c:pt idx="497">
                  <c:v>2995218</c:v>
                </c:pt>
                <c:pt idx="498">
                  <c:v>3003027</c:v>
                </c:pt>
                <c:pt idx="499">
                  <c:v>3013307</c:v>
                </c:pt>
                <c:pt idx="500">
                  <c:v>3023676</c:v>
                </c:pt>
                <c:pt idx="501">
                  <c:v>3034391</c:v>
                </c:pt>
                <c:pt idx="502">
                  <c:v>3044700</c:v>
                </c:pt>
                <c:pt idx="503">
                  <c:v>3053458</c:v>
                </c:pt>
                <c:pt idx="504">
                  <c:v>3060365</c:v>
                </c:pt>
                <c:pt idx="505">
                  <c:v>3070127</c:v>
                </c:pt>
                <c:pt idx="506">
                  <c:v>3081506</c:v>
                </c:pt>
                <c:pt idx="507">
                  <c:v>3091969</c:v>
                </c:pt>
                <c:pt idx="508">
                  <c:v>3102302</c:v>
                </c:pt>
                <c:pt idx="509">
                  <c:v>3112816</c:v>
                </c:pt>
                <c:pt idx="510">
                  <c:v>3123647</c:v>
                </c:pt>
                <c:pt idx="511">
                  <c:v>3133362</c:v>
                </c:pt>
                <c:pt idx="512">
                  <c:v>3142343</c:v>
                </c:pt>
                <c:pt idx="513">
                  <c:v>3153009</c:v>
                </c:pt>
                <c:pt idx="514">
                  <c:v>3164057</c:v>
                </c:pt>
                <c:pt idx="515">
                  <c:v>3175879</c:v>
                </c:pt>
                <c:pt idx="516">
                  <c:v>3186660</c:v>
                </c:pt>
                <c:pt idx="517">
                  <c:v>3194998</c:v>
                </c:pt>
                <c:pt idx="518">
                  <c:v>3199310</c:v>
                </c:pt>
                <c:pt idx="519">
                  <c:v>3204473</c:v>
                </c:pt>
                <c:pt idx="520">
                  <c:v>3211446</c:v>
                </c:pt>
                <c:pt idx="521">
                  <c:v>3217022</c:v>
                </c:pt>
                <c:pt idx="522">
                  <c:v>3222635</c:v>
                </c:pt>
                <c:pt idx="523">
                  <c:v>3227693</c:v>
                </c:pt>
                <c:pt idx="524">
                  <c:v>3320269</c:v>
                </c:pt>
                <c:pt idx="525">
                  <c:v>3326776</c:v>
                </c:pt>
                <c:pt idx="526">
                  <c:v>3332323</c:v>
                </c:pt>
                <c:pt idx="527">
                  <c:v>3336348</c:v>
                </c:pt>
                <c:pt idx="528">
                  <c:v>3341093</c:v>
                </c:pt>
                <c:pt idx="529">
                  <c:v>3348008</c:v>
                </c:pt>
                <c:pt idx="530">
                  <c:v>3354850</c:v>
                </c:pt>
                <c:pt idx="531">
                  <c:v>3363041</c:v>
                </c:pt>
                <c:pt idx="532">
                  <c:v>3369774</c:v>
                </c:pt>
                <c:pt idx="533">
                  <c:v>3373976</c:v>
                </c:pt>
                <c:pt idx="534">
                  <c:v>3377599</c:v>
                </c:pt>
                <c:pt idx="535">
                  <c:v>3381461</c:v>
                </c:pt>
                <c:pt idx="536">
                  <c:v>3387945</c:v>
                </c:pt>
                <c:pt idx="537">
                  <c:v>3393206</c:v>
                </c:pt>
                <c:pt idx="538">
                  <c:v>3401241</c:v>
                </c:pt>
                <c:pt idx="539">
                  <c:v>3409863</c:v>
                </c:pt>
                <c:pt idx="540">
                  <c:v>3416999</c:v>
                </c:pt>
                <c:pt idx="541">
                  <c:v>3425745</c:v>
                </c:pt>
                <c:pt idx="542">
                  <c:v>3435614</c:v>
                </c:pt>
                <c:pt idx="543">
                  <c:v>3447475</c:v>
                </c:pt>
                <c:pt idx="544">
                  <c:v>3463229</c:v>
                </c:pt>
                <c:pt idx="545">
                  <c:v>3477396</c:v>
                </c:pt>
                <c:pt idx="546">
                  <c:v>3486434</c:v>
                </c:pt>
                <c:pt idx="547">
                  <c:v>3495107</c:v>
                </c:pt>
                <c:pt idx="548">
                  <c:v>3503509</c:v>
                </c:pt>
                <c:pt idx="549">
                  <c:v>3511569</c:v>
                </c:pt>
                <c:pt idx="550">
                  <c:v>3526388</c:v>
                </c:pt>
                <c:pt idx="551">
                  <c:v>3542193</c:v>
                </c:pt>
                <c:pt idx="552">
                  <c:v>3554847</c:v>
                </c:pt>
                <c:pt idx="553">
                  <c:v>3565287</c:v>
                </c:pt>
                <c:pt idx="554">
                  <c:v>3573558</c:v>
                </c:pt>
                <c:pt idx="555">
                  <c:v>3583488</c:v>
                </c:pt>
                <c:pt idx="556">
                  <c:v>3596118</c:v>
                </c:pt>
                <c:pt idx="557">
                  <c:v>3608802</c:v>
                </c:pt>
                <c:pt idx="558">
                  <c:v>3622050</c:v>
                </c:pt>
                <c:pt idx="559">
                  <c:v>3634465</c:v>
                </c:pt>
                <c:pt idx="560">
                  <c:v>3646266</c:v>
                </c:pt>
                <c:pt idx="561">
                  <c:v>3658026</c:v>
                </c:pt>
                <c:pt idx="562">
                  <c:v>3668408</c:v>
                </c:pt>
                <c:pt idx="563">
                  <c:v>3681128</c:v>
                </c:pt>
                <c:pt idx="564">
                  <c:v>3698364</c:v>
                </c:pt>
                <c:pt idx="565">
                  <c:v>3710962</c:v>
                </c:pt>
                <c:pt idx="566">
                  <c:v>3724506</c:v>
                </c:pt>
                <c:pt idx="567">
                  <c:v>3739208</c:v>
                </c:pt>
                <c:pt idx="568">
                  <c:v>3753549</c:v>
                </c:pt>
                <c:pt idx="569">
                  <c:v>3766044</c:v>
                </c:pt>
                <c:pt idx="570">
                  <c:v>3780168</c:v>
                </c:pt>
                <c:pt idx="571">
                  <c:v>3794649</c:v>
                </c:pt>
                <c:pt idx="572">
                  <c:v>3810749</c:v>
                </c:pt>
                <c:pt idx="573">
                  <c:v>3826513</c:v>
                </c:pt>
                <c:pt idx="574">
                  <c:v>3840658</c:v>
                </c:pt>
                <c:pt idx="575">
                  <c:v>3852300</c:v>
                </c:pt>
                <c:pt idx="576">
                  <c:v>3865114</c:v>
                </c:pt>
                <c:pt idx="577">
                  <c:v>3878760</c:v>
                </c:pt>
                <c:pt idx="578">
                  <c:v>3896214</c:v>
                </c:pt>
                <c:pt idx="579">
                  <c:v>3913160</c:v>
                </c:pt>
                <c:pt idx="580">
                  <c:v>3928890</c:v>
                </c:pt>
                <c:pt idx="581">
                  <c:v>3945454</c:v>
                </c:pt>
                <c:pt idx="582">
                  <c:v>3957880</c:v>
                </c:pt>
                <c:pt idx="583">
                  <c:v>3973284</c:v>
                </c:pt>
                <c:pt idx="584">
                  <c:v>3988018</c:v>
                </c:pt>
                <c:pt idx="585">
                  <c:v>4006227</c:v>
                </c:pt>
                <c:pt idx="586">
                  <c:v>4028460</c:v>
                </c:pt>
                <c:pt idx="587">
                  <c:v>4047527</c:v>
                </c:pt>
                <c:pt idx="588">
                  <c:v>4076513</c:v>
                </c:pt>
                <c:pt idx="589">
                  <c:v>4094466</c:v>
                </c:pt>
                <c:pt idx="590">
                  <c:v>4113762</c:v>
                </c:pt>
                <c:pt idx="591">
                  <c:v>4144908</c:v>
                </c:pt>
                <c:pt idx="592">
                  <c:v>4169526</c:v>
                </c:pt>
                <c:pt idx="593">
                  <c:v>4196145</c:v>
                </c:pt>
                <c:pt idx="594">
                  <c:v>4230388</c:v>
                </c:pt>
                <c:pt idx="595">
                  <c:v>4263785</c:v>
                </c:pt>
                <c:pt idx="596">
                  <c:v>4280729</c:v>
                </c:pt>
                <c:pt idx="597">
                  <c:v>4313677</c:v>
                </c:pt>
                <c:pt idx="598">
                  <c:v>4334545</c:v>
                </c:pt>
                <c:pt idx="599">
                  <c:v>4355212</c:v>
                </c:pt>
                <c:pt idx="600">
                  <c:v>4376727</c:v>
                </c:pt>
                <c:pt idx="601">
                  <c:v>4394636</c:v>
                </c:pt>
                <c:pt idx="602">
                  <c:v>4417794</c:v>
                </c:pt>
                <c:pt idx="603">
                  <c:v>4434830</c:v>
                </c:pt>
                <c:pt idx="604">
                  <c:v>4460250</c:v>
                </c:pt>
                <c:pt idx="605">
                  <c:v>4479130</c:v>
                </c:pt>
                <c:pt idx="606">
                  <c:v>4503850</c:v>
                </c:pt>
                <c:pt idx="607">
                  <c:v>4528353</c:v>
                </c:pt>
                <c:pt idx="608">
                  <c:v>4554989</c:v>
                </c:pt>
                <c:pt idx="609">
                  <c:v>4580066</c:v>
                </c:pt>
                <c:pt idx="610">
                  <c:v>4603531</c:v>
                </c:pt>
                <c:pt idx="611">
                  <c:v>4624868</c:v>
                </c:pt>
                <c:pt idx="612">
                  <c:v>4654887</c:v>
                </c:pt>
                <c:pt idx="613">
                  <c:v>4684330</c:v>
                </c:pt>
                <c:pt idx="614">
                  <c:v>4713863</c:v>
                </c:pt>
                <c:pt idx="615">
                  <c:v>4755996</c:v>
                </c:pt>
                <c:pt idx="616">
                  <c:v>4787088</c:v>
                </c:pt>
                <c:pt idx="617">
                  <c:v>4812244</c:v>
                </c:pt>
                <c:pt idx="618">
                  <c:v>4835953</c:v>
                </c:pt>
                <c:pt idx="619">
                  <c:v>4860940</c:v>
                </c:pt>
                <c:pt idx="620">
                  <c:v>4891372</c:v>
                </c:pt>
                <c:pt idx="621">
                  <c:v>4923061</c:v>
                </c:pt>
                <c:pt idx="622">
                  <c:v>4952002</c:v>
                </c:pt>
                <c:pt idx="623">
                  <c:v>4986867</c:v>
                </c:pt>
                <c:pt idx="624">
                  <c:v>5013004</c:v>
                </c:pt>
                <c:pt idx="625">
                  <c:v>5040118</c:v>
                </c:pt>
                <c:pt idx="626">
                  <c:v>5074712</c:v>
                </c:pt>
                <c:pt idx="627">
                  <c:v>5106926</c:v>
                </c:pt>
                <c:pt idx="628">
                  <c:v>5145229</c:v>
                </c:pt>
                <c:pt idx="629">
                  <c:v>5181133</c:v>
                </c:pt>
                <c:pt idx="630">
                  <c:v>5213651</c:v>
                </c:pt>
                <c:pt idx="631">
                  <c:v>5244461</c:v>
                </c:pt>
                <c:pt idx="632">
                  <c:v>5281785</c:v>
                </c:pt>
                <c:pt idx="633">
                  <c:v>5317838</c:v>
                </c:pt>
                <c:pt idx="634">
                  <c:v>5403238</c:v>
                </c:pt>
                <c:pt idx="635">
                  <c:v>5439336</c:v>
                </c:pt>
                <c:pt idx="636">
                  <c:v>5474613</c:v>
                </c:pt>
                <c:pt idx="637">
                  <c:v>5508994</c:v>
                </c:pt>
                <c:pt idx="638">
                  <c:v>5547238</c:v>
                </c:pt>
                <c:pt idx="639">
                  <c:v>5622677</c:v>
                </c:pt>
                <c:pt idx="640">
                  <c:v>5726415</c:v>
                </c:pt>
                <c:pt idx="641">
                  <c:v>5746133</c:v>
                </c:pt>
                <c:pt idx="642">
                  <c:v>5784112</c:v>
                </c:pt>
                <c:pt idx="643">
                  <c:v>5821340</c:v>
                </c:pt>
                <c:pt idx="644">
                  <c:v>5855256</c:v>
                </c:pt>
                <c:pt idx="645">
                  <c:v>5884537</c:v>
                </c:pt>
                <c:pt idx="646">
                  <c:v>5919252</c:v>
                </c:pt>
                <c:pt idx="647">
                  <c:v>5954079</c:v>
                </c:pt>
                <c:pt idx="648">
                  <c:v>5985633</c:v>
                </c:pt>
                <c:pt idx="649">
                  <c:v>6013504</c:v>
                </c:pt>
                <c:pt idx="650">
                  <c:v>6038962</c:v>
                </c:pt>
                <c:pt idx="651">
                  <c:v>6064884</c:v>
                </c:pt>
                <c:pt idx="652">
                  <c:v>6093971</c:v>
                </c:pt>
                <c:pt idx="653">
                  <c:v>6131506</c:v>
                </c:pt>
                <c:pt idx="654">
                  <c:v>6162670</c:v>
                </c:pt>
                <c:pt idx="655">
                  <c:v>6188587</c:v>
                </c:pt>
                <c:pt idx="656">
                  <c:v>6217149</c:v>
                </c:pt>
                <c:pt idx="657">
                  <c:v>6237780</c:v>
                </c:pt>
                <c:pt idx="658">
                  <c:v>6278069</c:v>
                </c:pt>
                <c:pt idx="659">
                  <c:v>6318220</c:v>
                </c:pt>
                <c:pt idx="660">
                  <c:v>6347625</c:v>
                </c:pt>
                <c:pt idx="661">
                  <c:v>6377401</c:v>
                </c:pt>
                <c:pt idx="662">
                  <c:v>6408670</c:v>
                </c:pt>
                <c:pt idx="663">
                  <c:v>6443601</c:v>
                </c:pt>
                <c:pt idx="664">
                  <c:v>6474417</c:v>
                </c:pt>
                <c:pt idx="665">
                  <c:v>6509128</c:v>
                </c:pt>
                <c:pt idx="666">
                  <c:v>6538504</c:v>
                </c:pt>
                <c:pt idx="667">
                  <c:v>6566986</c:v>
                </c:pt>
                <c:pt idx="668">
                  <c:v>6596045</c:v>
                </c:pt>
                <c:pt idx="669">
                  <c:v>6621799</c:v>
                </c:pt>
                <c:pt idx="670">
                  <c:v>6655886</c:v>
                </c:pt>
                <c:pt idx="671">
                  <c:v>6683044</c:v>
                </c:pt>
                <c:pt idx="672">
                  <c:v>6715778</c:v>
                </c:pt>
                <c:pt idx="673">
                  <c:v>6750479</c:v>
                </c:pt>
                <c:pt idx="674">
                  <c:v>6777274</c:v>
                </c:pt>
                <c:pt idx="675">
                  <c:v>6811412</c:v>
                </c:pt>
                <c:pt idx="676">
                  <c:v>6837138</c:v>
                </c:pt>
                <c:pt idx="677">
                  <c:v>6868730</c:v>
                </c:pt>
                <c:pt idx="678">
                  <c:v>6893040</c:v>
                </c:pt>
                <c:pt idx="679">
                  <c:v>6928206</c:v>
                </c:pt>
                <c:pt idx="680">
                  <c:v>6959362</c:v>
                </c:pt>
                <c:pt idx="681">
                  <c:v>6994575</c:v>
                </c:pt>
                <c:pt idx="682">
                  <c:v>7022929</c:v>
                </c:pt>
                <c:pt idx="683">
                  <c:v>7060231</c:v>
                </c:pt>
                <c:pt idx="684">
                  <c:v>7083032</c:v>
                </c:pt>
                <c:pt idx="685">
                  <c:v>7112680</c:v>
                </c:pt>
                <c:pt idx="686">
                  <c:v>7142675</c:v>
                </c:pt>
                <c:pt idx="687">
                  <c:v>7176832</c:v>
                </c:pt>
                <c:pt idx="688">
                  <c:v>7204425</c:v>
                </c:pt>
                <c:pt idx="689">
                  <c:v>7237566</c:v>
                </c:pt>
                <c:pt idx="690">
                  <c:v>7262586</c:v>
                </c:pt>
                <c:pt idx="691">
                  <c:v>7288146</c:v>
                </c:pt>
                <c:pt idx="692">
                  <c:v>7314262</c:v>
                </c:pt>
                <c:pt idx="693">
                  <c:v>7346112</c:v>
                </c:pt>
                <c:pt idx="694">
                  <c:v>7381272</c:v>
                </c:pt>
                <c:pt idx="695">
                  <c:v>7414146</c:v>
                </c:pt>
                <c:pt idx="696">
                  <c:v>7443022</c:v>
                </c:pt>
                <c:pt idx="697">
                  <c:v>7473974</c:v>
                </c:pt>
                <c:pt idx="698">
                  <c:v>7498556</c:v>
                </c:pt>
                <c:pt idx="699">
                  <c:v>7528880</c:v>
                </c:pt>
                <c:pt idx="700">
                  <c:v>7562955</c:v>
                </c:pt>
                <c:pt idx="701">
                  <c:v>7599845</c:v>
                </c:pt>
                <c:pt idx="702">
                  <c:v>7635193</c:v>
                </c:pt>
                <c:pt idx="703">
                  <c:v>7667313</c:v>
                </c:pt>
                <c:pt idx="704">
                  <c:v>7696160</c:v>
                </c:pt>
                <c:pt idx="705">
                  <c:v>7723204</c:v>
                </c:pt>
                <c:pt idx="706">
                  <c:v>7752740</c:v>
                </c:pt>
                <c:pt idx="707">
                  <c:v>7793905</c:v>
                </c:pt>
                <c:pt idx="708">
                  <c:v>7831128</c:v>
                </c:pt>
                <c:pt idx="709">
                  <c:v>7869807</c:v>
                </c:pt>
                <c:pt idx="710">
                  <c:v>7908858</c:v>
                </c:pt>
                <c:pt idx="711">
                  <c:v>7938742</c:v>
                </c:pt>
                <c:pt idx="712">
                  <c:v>7976181</c:v>
                </c:pt>
                <c:pt idx="713">
                  <c:v>8009085</c:v>
                </c:pt>
                <c:pt idx="714">
                  <c:v>8042391</c:v>
                </c:pt>
                <c:pt idx="715">
                  <c:v>8078326</c:v>
                </c:pt>
                <c:pt idx="716">
                  <c:v>8118510</c:v>
                </c:pt>
                <c:pt idx="717">
                  <c:v>8154001</c:v>
                </c:pt>
                <c:pt idx="718">
                  <c:v>8183520</c:v>
                </c:pt>
                <c:pt idx="719">
                  <c:v>8209568</c:v>
                </c:pt>
                <c:pt idx="720">
                  <c:v>8242479</c:v>
                </c:pt>
                <c:pt idx="721">
                  <c:v>8276400</c:v>
                </c:pt>
                <c:pt idx="722">
                  <c:v>8319090</c:v>
                </c:pt>
                <c:pt idx="723">
                  <c:v>8360102</c:v>
                </c:pt>
                <c:pt idx="724">
                  <c:v>8403756</c:v>
                </c:pt>
                <c:pt idx="725">
                  <c:v>8436839</c:v>
                </c:pt>
                <c:pt idx="726">
                  <c:v>8469001</c:v>
                </c:pt>
                <c:pt idx="727">
                  <c:v>8502878</c:v>
                </c:pt>
                <c:pt idx="728">
                  <c:v>8540883</c:v>
                </c:pt>
                <c:pt idx="729">
                  <c:v>8585081</c:v>
                </c:pt>
                <c:pt idx="730">
                  <c:v>8628876</c:v>
                </c:pt>
                <c:pt idx="731">
                  <c:v>8667647</c:v>
                </c:pt>
                <c:pt idx="732">
                  <c:v>8703435</c:v>
                </c:pt>
                <c:pt idx="733">
                  <c:v>8734867</c:v>
                </c:pt>
                <c:pt idx="734">
                  <c:v>8769888</c:v>
                </c:pt>
                <c:pt idx="735">
                  <c:v>8803516</c:v>
                </c:pt>
                <c:pt idx="736">
                  <c:v>8846221</c:v>
                </c:pt>
                <c:pt idx="737">
                  <c:v>8883885</c:v>
                </c:pt>
                <c:pt idx="738">
                  <c:v>8928771</c:v>
                </c:pt>
                <c:pt idx="739">
                  <c:v>8961907</c:v>
                </c:pt>
                <c:pt idx="740">
                  <c:v>8998256</c:v>
                </c:pt>
                <c:pt idx="741">
                  <c:v>9032753</c:v>
                </c:pt>
                <c:pt idx="742">
                  <c:v>9070390</c:v>
                </c:pt>
                <c:pt idx="743">
                  <c:v>9117859</c:v>
                </c:pt>
                <c:pt idx="744">
                  <c:v>9155052</c:v>
                </c:pt>
                <c:pt idx="745">
                  <c:v>9202532</c:v>
                </c:pt>
                <c:pt idx="746">
                  <c:v>9235233</c:v>
                </c:pt>
                <c:pt idx="747">
                  <c:v>9291950</c:v>
                </c:pt>
                <c:pt idx="748">
                  <c:v>9330383</c:v>
                </c:pt>
                <c:pt idx="749">
                  <c:v>9381125</c:v>
                </c:pt>
                <c:pt idx="750">
                  <c:v>9422083</c:v>
                </c:pt>
                <c:pt idx="751">
                  <c:v>9474462</c:v>
                </c:pt>
                <c:pt idx="752">
                  <c:v>9513101</c:v>
                </c:pt>
                <c:pt idx="753">
                  <c:v>9562124</c:v>
                </c:pt>
                <c:pt idx="754">
                  <c:v>9605141</c:v>
                </c:pt>
                <c:pt idx="755">
                  <c:v>9662225</c:v>
                </c:pt>
                <c:pt idx="756">
                  <c:v>9709517</c:v>
                </c:pt>
                <c:pt idx="757">
                  <c:v>9766652</c:v>
                </c:pt>
                <c:pt idx="758">
                  <c:v>9807031</c:v>
                </c:pt>
                <c:pt idx="759">
                  <c:v>9847802</c:v>
                </c:pt>
                <c:pt idx="760">
                  <c:v>9882700</c:v>
                </c:pt>
                <c:pt idx="761">
                  <c:v>9924041</c:v>
                </c:pt>
                <c:pt idx="762">
                  <c:v>9964982</c:v>
                </c:pt>
                <c:pt idx="763">
                  <c:v>10011957</c:v>
                </c:pt>
                <c:pt idx="764">
                  <c:v>10054137</c:v>
                </c:pt>
                <c:pt idx="765">
                  <c:v>10100328</c:v>
                </c:pt>
                <c:pt idx="766">
                  <c:v>10141276</c:v>
                </c:pt>
                <c:pt idx="767">
                  <c:v>10187302</c:v>
                </c:pt>
                <c:pt idx="768">
                  <c:v>10228199</c:v>
                </c:pt>
                <c:pt idx="769">
                  <c:v>10271458</c:v>
                </c:pt>
                <c:pt idx="770">
                  <c:v>10317416</c:v>
                </c:pt>
                <c:pt idx="771">
                  <c:v>10362351</c:v>
                </c:pt>
                <c:pt idx="772">
                  <c:v>10399078</c:v>
                </c:pt>
                <c:pt idx="773">
                  <c:v>10433818</c:v>
                </c:pt>
                <c:pt idx="774">
                  <c:v>10469514</c:v>
                </c:pt>
                <c:pt idx="775">
                  <c:v>10502633</c:v>
                </c:pt>
                <c:pt idx="776">
                  <c:v>10538116</c:v>
                </c:pt>
                <c:pt idx="777">
                  <c:v>10581227</c:v>
                </c:pt>
                <c:pt idx="778">
                  <c:v>10622349</c:v>
                </c:pt>
                <c:pt idx="779">
                  <c:v>10657162</c:v>
                </c:pt>
                <c:pt idx="780">
                  <c:v>10689431</c:v>
                </c:pt>
                <c:pt idx="781">
                  <c:v>10728720</c:v>
                </c:pt>
                <c:pt idx="782">
                  <c:v>10776771</c:v>
                </c:pt>
                <c:pt idx="783">
                  <c:v>10844022</c:v>
                </c:pt>
                <c:pt idx="784">
                  <c:v>10885183</c:v>
                </c:pt>
                <c:pt idx="785">
                  <c:v>10929884</c:v>
                </c:pt>
                <c:pt idx="786">
                  <c:v>10986105</c:v>
                </c:pt>
                <c:pt idx="787">
                  <c:v>11039658</c:v>
                </c:pt>
                <c:pt idx="788">
                  <c:v>11075409</c:v>
                </c:pt>
                <c:pt idx="789">
                  <c:v>11122289</c:v>
                </c:pt>
                <c:pt idx="790">
                  <c:v>11173053</c:v>
                </c:pt>
                <c:pt idx="791">
                  <c:v>11224966</c:v>
                </c:pt>
                <c:pt idx="792">
                  <c:v>11267287</c:v>
                </c:pt>
                <c:pt idx="793">
                  <c:v>11319091</c:v>
                </c:pt>
                <c:pt idx="794">
                  <c:v>11364556</c:v>
                </c:pt>
                <c:pt idx="795">
                  <c:v>11399343</c:v>
                </c:pt>
                <c:pt idx="796">
                  <c:v>11436330</c:v>
                </c:pt>
                <c:pt idx="797">
                  <c:v>11474828</c:v>
                </c:pt>
                <c:pt idx="798">
                  <c:v>11510121</c:v>
                </c:pt>
                <c:pt idx="799">
                  <c:v>11570361</c:v>
                </c:pt>
                <c:pt idx="800">
                  <c:v>11588611</c:v>
                </c:pt>
                <c:pt idx="801">
                  <c:v>11626087</c:v>
                </c:pt>
                <c:pt idx="802">
                  <c:v>11653718</c:v>
                </c:pt>
                <c:pt idx="803">
                  <c:v>11691822</c:v>
                </c:pt>
                <c:pt idx="804">
                  <c:v>11738523</c:v>
                </c:pt>
                <c:pt idx="805">
                  <c:v>11777661</c:v>
                </c:pt>
                <c:pt idx="806">
                  <c:v>11817475</c:v>
                </c:pt>
                <c:pt idx="807">
                  <c:v>11867481</c:v>
                </c:pt>
                <c:pt idx="808">
                  <c:v>11903053</c:v>
                </c:pt>
                <c:pt idx="809">
                  <c:v>11943234</c:v>
                </c:pt>
                <c:pt idx="810">
                  <c:v>11975785</c:v>
                </c:pt>
                <c:pt idx="811">
                  <c:v>12004851</c:v>
                </c:pt>
                <c:pt idx="812">
                  <c:v>12035667</c:v>
                </c:pt>
                <c:pt idx="813">
                  <c:v>12067170</c:v>
                </c:pt>
                <c:pt idx="814">
                  <c:v>12100671</c:v>
                </c:pt>
                <c:pt idx="815">
                  <c:v>12144445</c:v>
                </c:pt>
                <c:pt idx="816">
                  <c:v>12182109</c:v>
                </c:pt>
                <c:pt idx="817">
                  <c:v>12220454</c:v>
                </c:pt>
                <c:pt idx="818">
                  <c:v>12254433</c:v>
                </c:pt>
                <c:pt idx="819">
                  <c:v>12288122</c:v>
                </c:pt>
                <c:pt idx="820">
                  <c:v>12327004</c:v>
                </c:pt>
                <c:pt idx="821">
                  <c:v>12360233</c:v>
                </c:pt>
                <c:pt idx="822">
                  <c:v>12406680</c:v>
                </c:pt>
                <c:pt idx="823">
                  <c:v>12445735</c:v>
                </c:pt>
                <c:pt idx="824">
                  <c:v>12475205</c:v>
                </c:pt>
                <c:pt idx="825">
                  <c:v>12509612</c:v>
                </c:pt>
                <c:pt idx="826">
                  <c:v>12572911</c:v>
                </c:pt>
                <c:pt idx="827">
                  <c:v>12602310</c:v>
                </c:pt>
                <c:pt idx="828">
                  <c:v>12634661</c:v>
                </c:pt>
                <c:pt idx="829">
                  <c:v>12661000</c:v>
                </c:pt>
                <c:pt idx="830">
                  <c:v>12688213</c:v>
                </c:pt>
                <c:pt idx="831">
                  <c:v>12716516</c:v>
                </c:pt>
                <c:pt idx="832">
                  <c:v>12744382</c:v>
                </c:pt>
                <c:pt idx="833">
                  <c:v>12774753</c:v>
                </c:pt>
                <c:pt idx="834">
                  <c:v>12806690</c:v>
                </c:pt>
                <c:pt idx="835">
                  <c:v>12839609</c:v>
                </c:pt>
                <c:pt idx="836">
                  <c:v>12872935</c:v>
                </c:pt>
                <c:pt idx="837">
                  <c:v>12900577</c:v>
                </c:pt>
                <c:pt idx="838">
                  <c:v>12945453</c:v>
                </c:pt>
                <c:pt idx="839">
                  <c:v>12970971</c:v>
                </c:pt>
                <c:pt idx="840">
                  <c:v>13003575</c:v>
                </c:pt>
                <c:pt idx="841">
                  <c:v>13030462</c:v>
                </c:pt>
                <c:pt idx="842">
                  <c:v>13056576</c:v>
                </c:pt>
                <c:pt idx="843">
                  <c:v>13080755</c:v>
                </c:pt>
                <c:pt idx="844">
                  <c:v>13116680</c:v>
                </c:pt>
                <c:pt idx="845">
                  <c:v>13144500</c:v>
                </c:pt>
                <c:pt idx="846">
                  <c:v>13169603</c:v>
                </c:pt>
                <c:pt idx="847">
                  <c:v>13200522</c:v>
                </c:pt>
                <c:pt idx="848">
                  <c:v>13239113</c:v>
                </c:pt>
                <c:pt idx="849">
                  <c:v>13285162</c:v>
                </c:pt>
                <c:pt idx="850">
                  <c:v>13328122</c:v>
                </c:pt>
                <c:pt idx="851">
                  <c:v>13367783</c:v>
                </c:pt>
                <c:pt idx="852">
                  <c:v>13407870</c:v>
                </c:pt>
                <c:pt idx="853">
                  <c:v>13437472</c:v>
                </c:pt>
                <c:pt idx="854">
                  <c:v>13465730</c:v>
                </c:pt>
                <c:pt idx="855">
                  <c:v>13496979</c:v>
                </c:pt>
                <c:pt idx="856">
                  <c:v>13526059</c:v>
                </c:pt>
                <c:pt idx="857">
                  <c:v>13558930</c:v>
                </c:pt>
                <c:pt idx="858">
                  <c:v>13580060</c:v>
                </c:pt>
                <c:pt idx="859">
                  <c:v>13617084</c:v>
                </c:pt>
                <c:pt idx="860">
                  <c:v>13665790</c:v>
                </c:pt>
                <c:pt idx="861">
                  <c:v>13719144</c:v>
                </c:pt>
                <c:pt idx="862">
                  <c:v>13770345</c:v>
                </c:pt>
                <c:pt idx="863">
                  <c:v>13815049</c:v>
                </c:pt>
                <c:pt idx="864">
                  <c:v>13835979</c:v>
                </c:pt>
                <c:pt idx="865">
                  <c:v>13865395</c:v>
                </c:pt>
                <c:pt idx="866">
                  <c:v>13881801</c:v>
                </c:pt>
                <c:pt idx="867">
                  <c:v>13912658</c:v>
                </c:pt>
                <c:pt idx="868">
                  <c:v>13936128</c:v>
                </c:pt>
                <c:pt idx="869">
                  <c:v>13967594</c:v>
                </c:pt>
                <c:pt idx="870">
                  <c:v>13995057</c:v>
                </c:pt>
                <c:pt idx="871">
                  <c:v>14035921</c:v>
                </c:pt>
                <c:pt idx="872">
                  <c:v>14071974</c:v>
                </c:pt>
                <c:pt idx="873">
                  <c:v>14108303</c:v>
                </c:pt>
                <c:pt idx="874">
                  <c:v>14146023</c:v>
                </c:pt>
                <c:pt idx="875">
                  <c:v>14186348</c:v>
                </c:pt>
                <c:pt idx="876">
                  <c:v>14221444</c:v>
                </c:pt>
                <c:pt idx="877">
                  <c:v>14266423</c:v>
                </c:pt>
                <c:pt idx="878">
                  <c:v>14297595</c:v>
                </c:pt>
                <c:pt idx="879">
                  <c:v>14330447</c:v>
                </c:pt>
                <c:pt idx="880">
                  <c:v>14364805</c:v>
                </c:pt>
                <c:pt idx="881">
                  <c:v>14396131</c:v>
                </c:pt>
                <c:pt idx="882">
                  <c:v>14434242</c:v>
                </c:pt>
                <c:pt idx="883">
                  <c:v>14468454</c:v>
                </c:pt>
                <c:pt idx="884">
                  <c:v>14512598</c:v>
                </c:pt>
                <c:pt idx="885">
                  <c:v>14546284</c:v>
                </c:pt>
                <c:pt idx="886">
                  <c:v>14595263</c:v>
                </c:pt>
                <c:pt idx="887">
                  <c:v>14638204</c:v>
                </c:pt>
                <c:pt idx="888">
                  <c:v>14688265</c:v>
                </c:pt>
                <c:pt idx="889">
                  <c:v>14746706</c:v>
                </c:pt>
                <c:pt idx="890">
                  <c:v>14797026</c:v>
                </c:pt>
                <c:pt idx="891">
                  <c:v>14834593</c:v>
                </c:pt>
                <c:pt idx="892">
                  <c:v>14884515</c:v>
                </c:pt>
                <c:pt idx="893">
                  <c:v>14926237</c:v>
                </c:pt>
                <c:pt idx="894">
                  <c:v>14968665</c:v>
                </c:pt>
                <c:pt idx="895">
                  <c:v>15020233</c:v>
                </c:pt>
                <c:pt idx="896">
                  <c:v>15081014</c:v>
                </c:pt>
                <c:pt idx="897">
                  <c:v>15120995</c:v>
                </c:pt>
                <c:pt idx="898">
                  <c:v>15166313</c:v>
                </c:pt>
                <c:pt idx="899">
                  <c:v>15203685</c:v>
                </c:pt>
                <c:pt idx="900">
                  <c:v>15247564</c:v>
                </c:pt>
                <c:pt idx="901">
                  <c:v>15288861</c:v>
                </c:pt>
                <c:pt idx="902">
                  <c:v>15335198</c:v>
                </c:pt>
                <c:pt idx="903">
                  <c:v>15384546</c:v>
                </c:pt>
                <c:pt idx="904">
                  <c:v>15432673</c:v>
                </c:pt>
                <c:pt idx="905">
                  <c:v>15478203</c:v>
                </c:pt>
                <c:pt idx="906">
                  <c:v>15518208</c:v>
                </c:pt>
                <c:pt idx="907">
                  <c:v>15554993</c:v>
                </c:pt>
                <c:pt idx="908">
                  <c:v>15595576</c:v>
                </c:pt>
                <c:pt idx="909">
                  <c:v>15639047</c:v>
                </c:pt>
                <c:pt idx="910">
                  <c:v>15687978</c:v>
                </c:pt>
                <c:pt idx="911">
                  <c:v>15741833</c:v>
                </c:pt>
                <c:pt idx="912">
                  <c:v>15799390</c:v>
                </c:pt>
                <c:pt idx="913">
                  <c:v>15865853</c:v>
                </c:pt>
                <c:pt idx="914">
                  <c:v>15925789</c:v>
                </c:pt>
                <c:pt idx="915">
                  <c:v>15975302</c:v>
                </c:pt>
                <c:pt idx="916">
                  <c:v>16014853</c:v>
                </c:pt>
                <c:pt idx="917">
                  <c:v>16058233</c:v>
                </c:pt>
                <c:pt idx="918">
                  <c:v>16101649</c:v>
                </c:pt>
                <c:pt idx="919">
                  <c:v>16144981</c:v>
                </c:pt>
                <c:pt idx="920">
                  <c:v>16185389</c:v>
                </c:pt>
                <c:pt idx="921">
                  <c:v>16218871</c:v>
                </c:pt>
                <c:pt idx="922">
                  <c:v>16255443</c:v>
                </c:pt>
                <c:pt idx="923">
                  <c:v>16295668</c:v>
                </c:pt>
                <c:pt idx="924">
                  <c:v>16339037</c:v>
                </c:pt>
                <c:pt idx="925">
                  <c:v>16389862</c:v>
                </c:pt>
                <c:pt idx="926">
                  <c:v>16437448</c:v>
                </c:pt>
                <c:pt idx="927">
                  <c:v>16482035</c:v>
                </c:pt>
                <c:pt idx="928">
                  <c:v>16528652</c:v>
                </c:pt>
                <c:pt idx="929">
                  <c:v>16563268</c:v>
                </c:pt>
                <c:pt idx="930">
                  <c:v>16610922</c:v>
                </c:pt>
                <c:pt idx="931">
                  <c:v>16664720</c:v>
                </c:pt>
                <c:pt idx="932">
                  <c:v>16713663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3797504"/>
        <c:axId val="63815680"/>
      </c:scatterChart>
      <c:valAx>
        <c:axId val="63797504"/>
        <c:scaling>
          <c:orientation val="minMax"/>
          <c:max val="40909"/>
          <c:min val="39508"/>
        </c:scaling>
        <c:delete val="0"/>
        <c:axPos val="b"/>
        <c:numFmt formatCode="mmmm\ yyyy;@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cs-CZ"/>
          </a:p>
        </c:txPr>
        <c:crossAx val="63815680"/>
        <c:crosses val="autoZero"/>
        <c:crossBetween val="midCat"/>
        <c:majorUnit val="121"/>
      </c:valAx>
      <c:valAx>
        <c:axId val="638156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3797504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6D3B89-3FE2-493E-BDBA-090D0062AA9C}" type="doc">
      <dgm:prSet loTypeId="urn:microsoft.com/office/officeart/2005/8/layout/balance1" loCatId="relationship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F8A7391-40E6-437C-95A8-97A03B5F41FA}">
      <dgm:prSet phldrT="[Text]"/>
      <dgm:spPr/>
      <dgm:t>
        <a:bodyPr/>
        <a:lstStyle/>
        <a:p>
          <a:r>
            <a:rPr lang="cs-CZ" dirty="0" smtClean="0"/>
            <a:t>CC-BY-SA</a:t>
          </a:r>
          <a:endParaRPr lang="cs-CZ" dirty="0"/>
        </a:p>
      </dgm:t>
    </dgm:pt>
    <dgm:pt modelId="{E950D0AE-8E4E-454D-AF21-C2E9C3371DB7}" type="parTrans" cxnId="{2BD637A5-285F-4670-B9FF-5EA38ACE7F32}">
      <dgm:prSet/>
      <dgm:spPr/>
      <dgm:t>
        <a:bodyPr/>
        <a:lstStyle/>
        <a:p>
          <a:endParaRPr lang="cs-CZ"/>
        </a:p>
      </dgm:t>
    </dgm:pt>
    <dgm:pt modelId="{DE496A70-AC23-4F19-9204-9D9096E7AA38}" type="sibTrans" cxnId="{2BD637A5-285F-4670-B9FF-5EA38ACE7F32}">
      <dgm:prSet/>
      <dgm:spPr/>
      <dgm:t>
        <a:bodyPr/>
        <a:lstStyle/>
        <a:p>
          <a:endParaRPr lang="cs-CZ"/>
        </a:p>
      </dgm:t>
    </dgm:pt>
    <dgm:pt modelId="{69B5B63A-5166-4088-8B32-77C3FA9281A3}">
      <dgm:prSet phldrT="[Text]"/>
      <dgm:spPr/>
      <dgm:t>
        <a:bodyPr/>
        <a:lstStyle/>
        <a:p>
          <a:r>
            <a:rPr lang="cs-CZ" dirty="0" smtClean="0"/>
            <a:t>Rozšíření</a:t>
          </a:r>
          <a:endParaRPr lang="cs-CZ" dirty="0"/>
        </a:p>
      </dgm:t>
    </dgm:pt>
    <dgm:pt modelId="{7EF60254-DEA3-45CF-B2AA-1B30F733CB1C}" type="parTrans" cxnId="{24E781F5-53A7-403C-8F1D-4C6DF3B11394}">
      <dgm:prSet/>
      <dgm:spPr/>
      <dgm:t>
        <a:bodyPr/>
        <a:lstStyle/>
        <a:p>
          <a:endParaRPr lang="cs-CZ"/>
        </a:p>
      </dgm:t>
    </dgm:pt>
    <dgm:pt modelId="{DC589E0F-A2A7-48E3-9EB2-2AB1273098C6}" type="sibTrans" cxnId="{24E781F5-53A7-403C-8F1D-4C6DF3B11394}">
      <dgm:prSet/>
      <dgm:spPr/>
      <dgm:t>
        <a:bodyPr/>
        <a:lstStyle/>
        <a:p>
          <a:endParaRPr lang="cs-CZ"/>
        </a:p>
      </dgm:t>
    </dgm:pt>
    <dgm:pt modelId="{73FDCD2D-C37D-45E7-88F6-DD4A9689D4DE}">
      <dgm:prSet phldrT="[Text]"/>
      <dgm:spPr/>
      <dgm:t>
        <a:bodyPr/>
        <a:lstStyle/>
        <a:p>
          <a:r>
            <a:rPr lang="cs-CZ" dirty="0" smtClean="0"/>
            <a:t>Bezpečnost</a:t>
          </a:r>
          <a:endParaRPr lang="cs-CZ" dirty="0"/>
        </a:p>
      </dgm:t>
    </dgm:pt>
    <dgm:pt modelId="{FAB0ED76-EAF6-4D5C-9AF1-1024A16A37E4}" type="parTrans" cxnId="{730ACD5A-F598-467E-97CF-DFC9DE04D9D5}">
      <dgm:prSet/>
      <dgm:spPr/>
      <dgm:t>
        <a:bodyPr/>
        <a:lstStyle/>
        <a:p>
          <a:endParaRPr lang="cs-CZ"/>
        </a:p>
      </dgm:t>
    </dgm:pt>
    <dgm:pt modelId="{32622D3A-5DB0-45C9-8369-A857DE4472F8}" type="sibTrans" cxnId="{730ACD5A-F598-467E-97CF-DFC9DE04D9D5}">
      <dgm:prSet/>
      <dgm:spPr/>
      <dgm:t>
        <a:bodyPr/>
        <a:lstStyle/>
        <a:p>
          <a:endParaRPr lang="cs-CZ"/>
        </a:p>
      </dgm:t>
    </dgm:pt>
    <dgm:pt modelId="{028FCBA4-A719-49F4-8B7E-D5F6C08B5B14}">
      <dgm:prSet phldrT="[Text]"/>
      <dgm:spPr/>
      <dgm:t>
        <a:bodyPr/>
        <a:lstStyle/>
        <a:p>
          <a:r>
            <a:rPr lang="cs-CZ" dirty="0" smtClean="0"/>
            <a:t>CC-BY</a:t>
          </a:r>
          <a:endParaRPr lang="cs-CZ" dirty="0"/>
        </a:p>
      </dgm:t>
    </dgm:pt>
    <dgm:pt modelId="{57463628-24A1-4B6E-A9A0-8777701B814C}" type="parTrans" cxnId="{9AF783E7-B158-4CBA-AA43-5E4A9BF3F50F}">
      <dgm:prSet/>
      <dgm:spPr/>
      <dgm:t>
        <a:bodyPr/>
        <a:lstStyle/>
        <a:p>
          <a:endParaRPr lang="cs-CZ"/>
        </a:p>
      </dgm:t>
    </dgm:pt>
    <dgm:pt modelId="{4550522F-38C9-4E39-9B54-9BE2AE7BFB40}" type="sibTrans" cxnId="{9AF783E7-B158-4CBA-AA43-5E4A9BF3F50F}">
      <dgm:prSet/>
      <dgm:spPr/>
      <dgm:t>
        <a:bodyPr/>
        <a:lstStyle/>
        <a:p>
          <a:endParaRPr lang="cs-CZ"/>
        </a:p>
      </dgm:t>
    </dgm:pt>
    <dgm:pt modelId="{AF8EF5E4-7E6C-4A6D-9162-CBDCE13E87B1}">
      <dgm:prSet phldrT="[Text]"/>
      <dgm:spPr/>
      <dgm:t>
        <a:bodyPr/>
        <a:lstStyle/>
        <a:p>
          <a:r>
            <a:rPr lang="cs-CZ" dirty="0" smtClean="0"/>
            <a:t>Otevřenost</a:t>
          </a:r>
          <a:endParaRPr lang="cs-CZ" dirty="0"/>
        </a:p>
      </dgm:t>
    </dgm:pt>
    <dgm:pt modelId="{CEB7BF8C-A7E5-4D4F-B484-936E89EF89F2}" type="parTrans" cxnId="{48C54CAD-AF22-4223-BED3-217BA3034F66}">
      <dgm:prSet/>
      <dgm:spPr/>
      <dgm:t>
        <a:bodyPr/>
        <a:lstStyle/>
        <a:p>
          <a:endParaRPr lang="cs-CZ"/>
        </a:p>
      </dgm:t>
    </dgm:pt>
    <dgm:pt modelId="{F04E72AE-10E2-452E-B74C-E993A536A049}" type="sibTrans" cxnId="{48C54CAD-AF22-4223-BED3-217BA3034F66}">
      <dgm:prSet/>
      <dgm:spPr/>
      <dgm:t>
        <a:bodyPr/>
        <a:lstStyle/>
        <a:p>
          <a:endParaRPr lang="cs-CZ"/>
        </a:p>
      </dgm:t>
    </dgm:pt>
    <dgm:pt modelId="{62CE277F-116C-468E-8BF0-527B359C973B}">
      <dgm:prSet phldrT="[Text]"/>
      <dgm:spPr/>
      <dgm:t>
        <a:bodyPr/>
        <a:lstStyle/>
        <a:p>
          <a:r>
            <a:rPr lang="cs-CZ" dirty="0" smtClean="0"/>
            <a:t>Pohodlí</a:t>
          </a:r>
          <a:endParaRPr lang="cs-CZ" dirty="0"/>
        </a:p>
      </dgm:t>
    </dgm:pt>
    <dgm:pt modelId="{E5B0B90A-2838-4239-9C13-22745CFC89B5}" type="parTrans" cxnId="{004AC1CE-C90F-4B8B-A5E2-89126BF47098}">
      <dgm:prSet/>
      <dgm:spPr/>
      <dgm:t>
        <a:bodyPr/>
        <a:lstStyle/>
        <a:p>
          <a:endParaRPr lang="cs-CZ"/>
        </a:p>
      </dgm:t>
    </dgm:pt>
    <dgm:pt modelId="{65283F3E-FBAC-427D-8DCF-6797B4F355E9}" type="sibTrans" cxnId="{004AC1CE-C90F-4B8B-A5E2-89126BF47098}">
      <dgm:prSet/>
      <dgm:spPr/>
      <dgm:t>
        <a:bodyPr/>
        <a:lstStyle/>
        <a:p>
          <a:endParaRPr lang="cs-CZ"/>
        </a:p>
      </dgm:t>
    </dgm:pt>
    <dgm:pt modelId="{EB41E635-3541-4527-8AC7-64D2986B2FC2}">
      <dgm:prSet phldrT="[Text]"/>
      <dgm:spPr/>
      <dgm:t>
        <a:bodyPr/>
        <a:lstStyle/>
        <a:p>
          <a:r>
            <a:rPr lang="cs-CZ" dirty="0" err="1" smtClean="0"/>
            <a:t>Znovupoužitelnost</a:t>
          </a:r>
          <a:endParaRPr lang="cs-CZ" dirty="0"/>
        </a:p>
      </dgm:t>
    </dgm:pt>
    <dgm:pt modelId="{C17EA470-66C1-4854-BC6A-18212012DA16}" type="parTrans" cxnId="{C5DBBF29-FD19-406B-ACDE-A306D212CD49}">
      <dgm:prSet/>
      <dgm:spPr/>
      <dgm:t>
        <a:bodyPr/>
        <a:lstStyle/>
        <a:p>
          <a:endParaRPr lang="cs-CZ"/>
        </a:p>
      </dgm:t>
    </dgm:pt>
    <dgm:pt modelId="{496E6ACC-3E60-4B65-A297-BE712DB9C5FF}" type="sibTrans" cxnId="{C5DBBF29-FD19-406B-ACDE-A306D212CD49}">
      <dgm:prSet/>
      <dgm:spPr/>
      <dgm:t>
        <a:bodyPr/>
        <a:lstStyle/>
        <a:p>
          <a:endParaRPr lang="cs-CZ"/>
        </a:p>
      </dgm:t>
    </dgm:pt>
    <dgm:pt modelId="{00164C3F-99A5-4C3B-B96D-7EC7E32597DA}" type="pres">
      <dgm:prSet presAssocID="{FC6D3B89-3FE2-493E-BDBA-090D0062AA9C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0E20BB8-08B2-4DD1-B7E3-4FA3B5EF9B3B}" type="pres">
      <dgm:prSet presAssocID="{FC6D3B89-3FE2-493E-BDBA-090D0062AA9C}" presName="dummyMaxCanvas" presStyleCnt="0"/>
      <dgm:spPr/>
    </dgm:pt>
    <dgm:pt modelId="{B75E0133-CA78-4D7C-8AC2-AE99358F25FF}" type="pres">
      <dgm:prSet presAssocID="{FC6D3B89-3FE2-493E-BDBA-090D0062AA9C}" presName="parentComposite" presStyleCnt="0"/>
      <dgm:spPr/>
    </dgm:pt>
    <dgm:pt modelId="{665BEA24-0D33-4350-ADBA-C03B4B36781A}" type="pres">
      <dgm:prSet presAssocID="{FC6D3B89-3FE2-493E-BDBA-090D0062AA9C}" presName="parent1" presStyleLbl="alignAccFollowNode1" presStyleIdx="0" presStyleCnt="4">
        <dgm:presLayoutVars>
          <dgm:chMax val="4"/>
        </dgm:presLayoutVars>
      </dgm:prSet>
      <dgm:spPr/>
      <dgm:t>
        <a:bodyPr/>
        <a:lstStyle/>
        <a:p>
          <a:endParaRPr lang="cs-CZ"/>
        </a:p>
      </dgm:t>
    </dgm:pt>
    <dgm:pt modelId="{80F98706-660A-4304-A212-4BCE0DCDB73A}" type="pres">
      <dgm:prSet presAssocID="{FC6D3B89-3FE2-493E-BDBA-090D0062AA9C}" presName="parent2" presStyleLbl="alignAccFollowNode1" presStyleIdx="1" presStyleCnt="4">
        <dgm:presLayoutVars>
          <dgm:chMax val="4"/>
        </dgm:presLayoutVars>
      </dgm:prSet>
      <dgm:spPr/>
      <dgm:t>
        <a:bodyPr/>
        <a:lstStyle/>
        <a:p>
          <a:endParaRPr lang="cs-CZ"/>
        </a:p>
      </dgm:t>
    </dgm:pt>
    <dgm:pt modelId="{FAFE14D4-C149-49EA-B5C8-7C2A98C1B6DA}" type="pres">
      <dgm:prSet presAssocID="{FC6D3B89-3FE2-493E-BDBA-090D0062AA9C}" presName="childrenComposite" presStyleCnt="0"/>
      <dgm:spPr/>
    </dgm:pt>
    <dgm:pt modelId="{AB4EB1DE-8474-4B6B-B48D-789D6016AD38}" type="pres">
      <dgm:prSet presAssocID="{FC6D3B89-3FE2-493E-BDBA-090D0062AA9C}" presName="dummyMaxCanvas_ChildArea" presStyleCnt="0"/>
      <dgm:spPr/>
    </dgm:pt>
    <dgm:pt modelId="{90EC95F5-76C1-4872-9A91-7C58A3116311}" type="pres">
      <dgm:prSet presAssocID="{FC6D3B89-3FE2-493E-BDBA-090D0062AA9C}" presName="fulcrum" presStyleLbl="alignAccFollowNode1" presStyleIdx="2" presStyleCnt="4"/>
      <dgm:spPr/>
    </dgm:pt>
    <dgm:pt modelId="{E972AD2B-C8C7-423F-ACB3-3D8C56993B4B}" type="pres">
      <dgm:prSet presAssocID="{FC6D3B89-3FE2-493E-BDBA-090D0062AA9C}" presName="balance_23" presStyleLbl="alignAccFollowNode1" presStyleIdx="3" presStyleCnt="4">
        <dgm:presLayoutVars>
          <dgm:bulletEnabled val="1"/>
        </dgm:presLayoutVars>
      </dgm:prSet>
      <dgm:spPr/>
    </dgm:pt>
    <dgm:pt modelId="{9A361E37-9B27-44DD-BB1C-0D7C07C8F514}" type="pres">
      <dgm:prSet presAssocID="{FC6D3B89-3FE2-493E-BDBA-090D0062AA9C}" presName="right_23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54FB6F6-C299-4704-87DE-836987155E86}" type="pres">
      <dgm:prSet presAssocID="{FC6D3B89-3FE2-493E-BDBA-090D0062AA9C}" presName="right_23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AC744DE-6FED-47F4-AF29-130FBFCA4993}" type="pres">
      <dgm:prSet presAssocID="{FC6D3B89-3FE2-493E-BDBA-090D0062AA9C}" presName="right_23_3" presStyleLbl="node1" presStyleIdx="2" presStyleCnt="5" custScaleX="16113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38C3DB4-7685-408E-951B-F0DAA3D0B8C0}" type="pres">
      <dgm:prSet presAssocID="{FC6D3B89-3FE2-493E-BDBA-090D0062AA9C}" presName="left_23_1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3C97374-C16F-4936-8103-DD6CCA248274}" type="pres">
      <dgm:prSet presAssocID="{FC6D3B89-3FE2-493E-BDBA-090D0062AA9C}" presName="left_23_2" presStyleLbl="node1" presStyleIdx="4" presStyleCnt="5" custScaleX="98282" custScaleY="10833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30ACD5A-F598-467E-97CF-DFC9DE04D9D5}" srcId="{8F8A7391-40E6-437C-95A8-97A03B5F41FA}" destId="{73FDCD2D-C37D-45E7-88F6-DD4A9689D4DE}" srcOrd="1" destOrd="0" parTransId="{FAB0ED76-EAF6-4D5C-9AF1-1024A16A37E4}" sibTransId="{32622D3A-5DB0-45C9-8369-A857DE4472F8}"/>
    <dgm:cxn modelId="{9DE291DB-96E8-47C8-AD48-D3B447926E22}" type="presOf" srcId="{AF8EF5E4-7E6C-4A6D-9162-CBDCE13E87B1}" destId="{9A361E37-9B27-44DD-BB1C-0D7C07C8F514}" srcOrd="0" destOrd="0" presId="urn:microsoft.com/office/officeart/2005/8/layout/balance1"/>
    <dgm:cxn modelId="{2BD637A5-285F-4670-B9FF-5EA38ACE7F32}" srcId="{FC6D3B89-3FE2-493E-BDBA-090D0062AA9C}" destId="{8F8A7391-40E6-437C-95A8-97A03B5F41FA}" srcOrd="0" destOrd="0" parTransId="{E950D0AE-8E4E-454D-AF21-C2E9C3371DB7}" sibTransId="{DE496A70-AC23-4F19-9204-9D9096E7AA38}"/>
    <dgm:cxn modelId="{AC21AF8E-1E20-4CEC-9A8B-A1263AA84550}" type="presOf" srcId="{EB41E635-3541-4527-8AC7-64D2986B2FC2}" destId="{CAC744DE-6FED-47F4-AF29-130FBFCA4993}" srcOrd="0" destOrd="0" presId="urn:microsoft.com/office/officeart/2005/8/layout/balance1"/>
    <dgm:cxn modelId="{2AC5EDA6-898D-4521-B374-8881FB3955D7}" type="presOf" srcId="{028FCBA4-A719-49F4-8B7E-D5F6C08B5B14}" destId="{80F98706-660A-4304-A212-4BCE0DCDB73A}" srcOrd="0" destOrd="0" presId="urn:microsoft.com/office/officeart/2005/8/layout/balance1"/>
    <dgm:cxn modelId="{FBC73AB8-F5D5-42E1-B950-E74A53CC5BA7}" type="presOf" srcId="{73FDCD2D-C37D-45E7-88F6-DD4A9689D4DE}" destId="{53C97374-C16F-4936-8103-DD6CCA248274}" srcOrd="0" destOrd="0" presId="urn:microsoft.com/office/officeart/2005/8/layout/balance1"/>
    <dgm:cxn modelId="{48C54CAD-AF22-4223-BED3-217BA3034F66}" srcId="{028FCBA4-A719-49F4-8B7E-D5F6C08B5B14}" destId="{AF8EF5E4-7E6C-4A6D-9162-CBDCE13E87B1}" srcOrd="0" destOrd="0" parTransId="{CEB7BF8C-A7E5-4D4F-B484-936E89EF89F2}" sibTransId="{F04E72AE-10E2-452E-B74C-E993A536A049}"/>
    <dgm:cxn modelId="{006A3400-14E9-4F83-8D92-FB111C53D5A4}" type="presOf" srcId="{8F8A7391-40E6-437C-95A8-97A03B5F41FA}" destId="{665BEA24-0D33-4350-ADBA-C03B4B36781A}" srcOrd="0" destOrd="0" presId="urn:microsoft.com/office/officeart/2005/8/layout/balance1"/>
    <dgm:cxn modelId="{24E781F5-53A7-403C-8F1D-4C6DF3B11394}" srcId="{8F8A7391-40E6-437C-95A8-97A03B5F41FA}" destId="{69B5B63A-5166-4088-8B32-77C3FA9281A3}" srcOrd="0" destOrd="0" parTransId="{7EF60254-DEA3-45CF-B2AA-1B30F733CB1C}" sibTransId="{DC589E0F-A2A7-48E3-9EB2-2AB1273098C6}"/>
    <dgm:cxn modelId="{6BD90EFE-E05A-4324-BD16-E6DE21BF1745}" type="presOf" srcId="{FC6D3B89-3FE2-493E-BDBA-090D0062AA9C}" destId="{00164C3F-99A5-4C3B-B96D-7EC7E32597DA}" srcOrd="0" destOrd="0" presId="urn:microsoft.com/office/officeart/2005/8/layout/balance1"/>
    <dgm:cxn modelId="{772CA58C-A1A4-41D3-AD86-476A5731705D}" type="presOf" srcId="{62CE277F-116C-468E-8BF0-527B359C973B}" destId="{654FB6F6-C299-4704-87DE-836987155E86}" srcOrd="0" destOrd="0" presId="urn:microsoft.com/office/officeart/2005/8/layout/balance1"/>
    <dgm:cxn modelId="{9AF783E7-B158-4CBA-AA43-5E4A9BF3F50F}" srcId="{FC6D3B89-3FE2-493E-BDBA-090D0062AA9C}" destId="{028FCBA4-A719-49F4-8B7E-D5F6C08B5B14}" srcOrd="1" destOrd="0" parTransId="{57463628-24A1-4B6E-A9A0-8777701B814C}" sibTransId="{4550522F-38C9-4E39-9B54-9BE2AE7BFB40}"/>
    <dgm:cxn modelId="{004AC1CE-C90F-4B8B-A5E2-89126BF47098}" srcId="{028FCBA4-A719-49F4-8B7E-D5F6C08B5B14}" destId="{62CE277F-116C-468E-8BF0-527B359C973B}" srcOrd="1" destOrd="0" parTransId="{E5B0B90A-2838-4239-9C13-22745CFC89B5}" sibTransId="{65283F3E-FBAC-427D-8DCF-6797B4F355E9}"/>
    <dgm:cxn modelId="{C5DBBF29-FD19-406B-ACDE-A306D212CD49}" srcId="{028FCBA4-A719-49F4-8B7E-D5F6C08B5B14}" destId="{EB41E635-3541-4527-8AC7-64D2986B2FC2}" srcOrd="2" destOrd="0" parTransId="{C17EA470-66C1-4854-BC6A-18212012DA16}" sibTransId="{496E6ACC-3E60-4B65-A297-BE712DB9C5FF}"/>
    <dgm:cxn modelId="{4A887CF4-319E-4F36-B69F-89A5AB0490DF}" type="presOf" srcId="{69B5B63A-5166-4088-8B32-77C3FA9281A3}" destId="{938C3DB4-7685-408E-951B-F0DAA3D0B8C0}" srcOrd="0" destOrd="0" presId="urn:microsoft.com/office/officeart/2005/8/layout/balance1"/>
    <dgm:cxn modelId="{13D481D1-6881-4BAC-9D8E-311613C0F368}" type="presParOf" srcId="{00164C3F-99A5-4C3B-B96D-7EC7E32597DA}" destId="{B0E20BB8-08B2-4DD1-B7E3-4FA3B5EF9B3B}" srcOrd="0" destOrd="0" presId="urn:microsoft.com/office/officeart/2005/8/layout/balance1"/>
    <dgm:cxn modelId="{91F7E86B-9A70-40E6-AE7E-EA631CE8A866}" type="presParOf" srcId="{00164C3F-99A5-4C3B-B96D-7EC7E32597DA}" destId="{B75E0133-CA78-4D7C-8AC2-AE99358F25FF}" srcOrd="1" destOrd="0" presId="urn:microsoft.com/office/officeart/2005/8/layout/balance1"/>
    <dgm:cxn modelId="{3431DA48-0FB0-438F-991A-48867084F17A}" type="presParOf" srcId="{B75E0133-CA78-4D7C-8AC2-AE99358F25FF}" destId="{665BEA24-0D33-4350-ADBA-C03B4B36781A}" srcOrd="0" destOrd="0" presId="urn:microsoft.com/office/officeart/2005/8/layout/balance1"/>
    <dgm:cxn modelId="{806A0FD6-DAA0-4FD6-AE97-76DEAA053D51}" type="presParOf" srcId="{B75E0133-CA78-4D7C-8AC2-AE99358F25FF}" destId="{80F98706-660A-4304-A212-4BCE0DCDB73A}" srcOrd="1" destOrd="0" presId="urn:microsoft.com/office/officeart/2005/8/layout/balance1"/>
    <dgm:cxn modelId="{940EECC4-FD6B-426B-8AE8-42C411B74EE0}" type="presParOf" srcId="{00164C3F-99A5-4C3B-B96D-7EC7E32597DA}" destId="{FAFE14D4-C149-49EA-B5C8-7C2A98C1B6DA}" srcOrd="2" destOrd="0" presId="urn:microsoft.com/office/officeart/2005/8/layout/balance1"/>
    <dgm:cxn modelId="{4E1310AD-B167-4BE4-B2C7-93F516E5AE27}" type="presParOf" srcId="{FAFE14D4-C149-49EA-B5C8-7C2A98C1B6DA}" destId="{AB4EB1DE-8474-4B6B-B48D-789D6016AD38}" srcOrd="0" destOrd="0" presId="urn:microsoft.com/office/officeart/2005/8/layout/balance1"/>
    <dgm:cxn modelId="{82FBE411-CAF1-4E6F-BF2B-94B831762CC8}" type="presParOf" srcId="{FAFE14D4-C149-49EA-B5C8-7C2A98C1B6DA}" destId="{90EC95F5-76C1-4872-9A91-7C58A3116311}" srcOrd="1" destOrd="0" presId="urn:microsoft.com/office/officeart/2005/8/layout/balance1"/>
    <dgm:cxn modelId="{473BBD74-2391-4D60-AD99-F7203E6D76B6}" type="presParOf" srcId="{FAFE14D4-C149-49EA-B5C8-7C2A98C1B6DA}" destId="{E972AD2B-C8C7-423F-ACB3-3D8C56993B4B}" srcOrd="2" destOrd="0" presId="urn:microsoft.com/office/officeart/2005/8/layout/balance1"/>
    <dgm:cxn modelId="{5D1E1007-D60A-44C4-8200-E715AF71BAE9}" type="presParOf" srcId="{FAFE14D4-C149-49EA-B5C8-7C2A98C1B6DA}" destId="{9A361E37-9B27-44DD-BB1C-0D7C07C8F514}" srcOrd="3" destOrd="0" presId="urn:microsoft.com/office/officeart/2005/8/layout/balance1"/>
    <dgm:cxn modelId="{B25E24EF-042B-4D3F-A387-18033FC94411}" type="presParOf" srcId="{FAFE14D4-C149-49EA-B5C8-7C2A98C1B6DA}" destId="{654FB6F6-C299-4704-87DE-836987155E86}" srcOrd="4" destOrd="0" presId="urn:microsoft.com/office/officeart/2005/8/layout/balance1"/>
    <dgm:cxn modelId="{6F23D5FE-BD31-4E2C-B377-4B724C366F6B}" type="presParOf" srcId="{FAFE14D4-C149-49EA-B5C8-7C2A98C1B6DA}" destId="{CAC744DE-6FED-47F4-AF29-130FBFCA4993}" srcOrd="5" destOrd="0" presId="urn:microsoft.com/office/officeart/2005/8/layout/balance1"/>
    <dgm:cxn modelId="{9C1A230C-25CD-4C83-8DD5-3D867BAF32E0}" type="presParOf" srcId="{FAFE14D4-C149-49EA-B5C8-7C2A98C1B6DA}" destId="{938C3DB4-7685-408E-951B-F0DAA3D0B8C0}" srcOrd="6" destOrd="0" presId="urn:microsoft.com/office/officeart/2005/8/layout/balance1"/>
    <dgm:cxn modelId="{4050ADD9-8C88-408D-A99E-F6AC51D19857}" type="presParOf" srcId="{FAFE14D4-C149-49EA-B5C8-7C2A98C1B6DA}" destId="{53C97374-C16F-4936-8103-DD6CCA248274}" srcOrd="7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81002D5-F1D8-4DBD-8181-3FEFA35519BC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9A71E4CC-FA5E-448D-A510-E63ECEF85BBB}">
      <dgm:prSet phldrT="[Text]" custT="1"/>
      <dgm:spPr/>
      <dgm:t>
        <a:bodyPr/>
        <a:lstStyle/>
        <a:p>
          <a:r>
            <a:rPr lang="cs-CZ" sz="1800" b="1" dirty="0" smtClean="0"/>
            <a:t>Jednoduché</a:t>
          </a:r>
          <a:endParaRPr lang="cs-CZ" sz="1800" b="1" dirty="0"/>
        </a:p>
      </dgm:t>
    </dgm:pt>
    <dgm:pt modelId="{C781D6F4-D1FC-44B8-BB7E-782AE41D4AF6}" type="parTrans" cxnId="{A197F6C4-A43B-4973-9F37-834CC436984B}">
      <dgm:prSet/>
      <dgm:spPr/>
      <dgm:t>
        <a:bodyPr/>
        <a:lstStyle/>
        <a:p>
          <a:endParaRPr lang="cs-CZ"/>
        </a:p>
      </dgm:t>
    </dgm:pt>
    <dgm:pt modelId="{612399B6-6C54-4E17-940E-BA04EC4E68ED}" type="sibTrans" cxnId="{A197F6C4-A43B-4973-9F37-834CC436984B}">
      <dgm:prSet/>
      <dgm:spPr/>
      <dgm:t>
        <a:bodyPr/>
        <a:lstStyle/>
        <a:p>
          <a:endParaRPr lang="cs-CZ"/>
        </a:p>
      </dgm:t>
    </dgm:pt>
    <dgm:pt modelId="{3C3D6B71-02F6-436B-9EE2-3001EE3521FD}">
      <dgm:prSet phldrT="[Text]" custT="1"/>
      <dgm:spPr/>
      <dgm:t>
        <a:bodyPr/>
        <a:lstStyle/>
        <a:p>
          <a:r>
            <a:rPr lang="cs-CZ" sz="1800" b="1" dirty="0" smtClean="0"/>
            <a:t>Kontrolovatelné</a:t>
          </a:r>
          <a:endParaRPr lang="cs-CZ" sz="1800" b="1" dirty="0"/>
        </a:p>
      </dgm:t>
    </dgm:pt>
    <dgm:pt modelId="{74DC7EBF-2E22-4AD7-8EA3-A4982601F7C6}" type="parTrans" cxnId="{633C8216-C238-4139-BF1E-AF5BE7471BEC}">
      <dgm:prSet/>
      <dgm:spPr/>
      <dgm:t>
        <a:bodyPr/>
        <a:lstStyle/>
        <a:p>
          <a:endParaRPr lang="cs-CZ"/>
        </a:p>
      </dgm:t>
    </dgm:pt>
    <dgm:pt modelId="{D1D56CC0-2419-4A24-A550-2159750BADFA}" type="sibTrans" cxnId="{633C8216-C238-4139-BF1E-AF5BE7471BEC}">
      <dgm:prSet/>
      <dgm:spPr/>
      <dgm:t>
        <a:bodyPr/>
        <a:lstStyle/>
        <a:p>
          <a:endParaRPr lang="cs-CZ"/>
        </a:p>
      </dgm:t>
    </dgm:pt>
    <dgm:pt modelId="{BEC21089-1962-498D-8BF7-639E7BE6F3D3}">
      <dgm:prSet phldrT="[Text]" custT="1"/>
      <dgm:spPr/>
      <dgm:t>
        <a:bodyPr/>
        <a:lstStyle/>
        <a:p>
          <a:r>
            <a:rPr lang="cs-CZ" sz="1800" b="1" dirty="0" smtClean="0"/>
            <a:t>Vymahatelné</a:t>
          </a:r>
          <a:endParaRPr lang="cs-CZ" sz="1800" b="1" dirty="0"/>
        </a:p>
      </dgm:t>
    </dgm:pt>
    <dgm:pt modelId="{7F8F6863-D9C1-4D62-8C63-9E49F77257A2}" type="parTrans" cxnId="{0440A096-2CDE-4B63-B615-9022B337943E}">
      <dgm:prSet/>
      <dgm:spPr/>
      <dgm:t>
        <a:bodyPr/>
        <a:lstStyle/>
        <a:p>
          <a:endParaRPr lang="cs-CZ"/>
        </a:p>
      </dgm:t>
    </dgm:pt>
    <dgm:pt modelId="{5BE5E047-BD96-4C49-9303-4261709031FE}" type="sibTrans" cxnId="{0440A096-2CDE-4B63-B615-9022B337943E}">
      <dgm:prSet/>
      <dgm:spPr/>
      <dgm:t>
        <a:bodyPr/>
        <a:lstStyle/>
        <a:p>
          <a:endParaRPr lang="cs-CZ"/>
        </a:p>
      </dgm:t>
    </dgm:pt>
    <dgm:pt modelId="{EAC0A003-BFE2-46A2-9FD0-23A62ED1B005}" type="pres">
      <dgm:prSet presAssocID="{781002D5-F1D8-4DBD-8181-3FEFA35519BC}" presName="arrowDiagram" presStyleCnt="0">
        <dgm:presLayoutVars>
          <dgm:chMax val="5"/>
          <dgm:dir/>
          <dgm:resizeHandles val="exact"/>
        </dgm:presLayoutVars>
      </dgm:prSet>
      <dgm:spPr/>
    </dgm:pt>
    <dgm:pt modelId="{A194C356-21E3-448F-82BA-9A0D48D02B74}" type="pres">
      <dgm:prSet presAssocID="{781002D5-F1D8-4DBD-8181-3FEFA35519BC}" presName="arrow" presStyleLbl="bgShp" presStyleIdx="0" presStyleCnt="1"/>
      <dgm:spPr/>
    </dgm:pt>
    <dgm:pt modelId="{D1777613-8A55-4418-ACCD-E53E1F397F12}" type="pres">
      <dgm:prSet presAssocID="{781002D5-F1D8-4DBD-8181-3FEFA35519BC}" presName="arrowDiagram3" presStyleCnt="0"/>
      <dgm:spPr/>
    </dgm:pt>
    <dgm:pt modelId="{E03BABA8-E4FF-4396-991A-4BF82E045268}" type="pres">
      <dgm:prSet presAssocID="{9A71E4CC-FA5E-448D-A510-E63ECEF85BBB}" presName="bullet3a" presStyleLbl="node1" presStyleIdx="0" presStyleCnt="3"/>
      <dgm:spPr/>
    </dgm:pt>
    <dgm:pt modelId="{623E6EDF-6B49-4967-89A7-E550382BF1BD}" type="pres">
      <dgm:prSet presAssocID="{9A71E4CC-FA5E-448D-A510-E63ECEF85BBB}" presName="textBox3a" presStyleLbl="revTx" presStyleIdx="0" presStyleCnt="3" custScaleX="197091" custLinFactNeighborX="5364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8F93F8D-7B20-4F1A-8662-9DDDA7F4E26A}" type="pres">
      <dgm:prSet presAssocID="{3C3D6B71-02F6-436B-9EE2-3001EE3521FD}" presName="bullet3b" presStyleLbl="node1" presStyleIdx="1" presStyleCnt="3"/>
      <dgm:spPr/>
    </dgm:pt>
    <dgm:pt modelId="{8B28151F-5219-4F99-A60C-D3588315923E}" type="pres">
      <dgm:prSet presAssocID="{3C3D6B71-02F6-436B-9EE2-3001EE3521FD}" presName="textBox3b" presStyleLbl="revTx" presStyleIdx="1" presStyleCnt="3" custScaleX="167341" custLinFactNeighborX="4429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88C7A1D-7DFB-48DA-9455-3B1C9C5E5A92}" type="pres">
      <dgm:prSet presAssocID="{BEC21089-1962-498D-8BF7-639E7BE6F3D3}" presName="bullet3c" presStyleLbl="node1" presStyleIdx="2" presStyleCnt="3"/>
      <dgm:spPr/>
    </dgm:pt>
    <dgm:pt modelId="{CCA7AB24-E0E5-4D8D-AD13-973899A25F49}" type="pres">
      <dgm:prSet presAssocID="{BEC21089-1962-498D-8BF7-639E7BE6F3D3}" presName="textBox3c" presStyleLbl="revTx" presStyleIdx="2" presStyleCnt="3" custScaleX="126714" custLinFactNeighborX="1968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408EAFE-05D1-4D98-8B6E-DA2C10421A71}" type="presOf" srcId="{781002D5-F1D8-4DBD-8181-3FEFA35519BC}" destId="{EAC0A003-BFE2-46A2-9FD0-23A62ED1B005}" srcOrd="0" destOrd="0" presId="urn:microsoft.com/office/officeart/2005/8/layout/arrow2"/>
    <dgm:cxn modelId="{A0CECF8F-5AD6-41F7-AEC8-9E21E6AFD670}" type="presOf" srcId="{3C3D6B71-02F6-436B-9EE2-3001EE3521FD}" destId="{8B28151F-5219-4F99-A60C-D3588315923E}" srcOrd="0" destOrd="0" presId="urn:microsoft.com/office/officeart/2005/8/layout/arrow2"/>
    <dgm:cxn modelId="{9121CEF0-0A04-401C-BDF8-67BC9A0D8EFC}" type="presOf" srcId="{9A71E4CC-FA5E-448D-A510-E63ECEF85BBB}" destId="{623E6EDF-6B49-4967-89A7-E550382BF1BD}" srcOrd="0" destOrd="0" presId="urn:microsoft.com/office/officeart/2005/8/layout/arrow2"/>
    <dgm:cxn modelId="{633C8216-C238-4139-BF1E-AF5BE7471BEC}" srcId="{781002D5-F1D8-4DBD-8181-3FEFA35519BC}" destId="{3C3D6B71-02F6-436B-9EE2-3001EE3521FD}" srcOrd="1" destOrd="0" parTransId="{74DC7EBF-2E22-4AD7-8EA3-A4982601F7C6}" sibTransId="{D1D56CC0-2419-4A24-A550-2159750BADFA}"/>
    <dgm:cxn modelId="{0440A096-2CDE-4B63-B615-9022B337943E}" srcId="{781002D5-F1D8-4DBD-8181-3FEFA35519BC}" destId="{BEC21089-1962-498D-8BF7-639E7BE6F3D3}" srcOrd="2" destOrd="0" parTransId="{7F8F6863-D9C1-4D62-8C63-9E49F77257A2}" sibTransId="{5BE5E047-BD96-4C49-9303-4261709031FE}"/>
    <dgm:cxn modelId="{A197F6C4-A43B-4973-9F37-834CC436984B}" srcId="{781002D5-F1D8-4DBD-8181-3FEFA35519BC}" destId="{9A71E4CC-FA5E-448D-A510-E63ECEF85BBB}" srcOrd="0" destOrd="0" parTransId="{C781D6F4-D1FC-44B8-BB7E-782AE41D4AF6}" sibTransId="{612399B6-6C54-4E17-940E-BA04EC4E68ED}"/>
    <dgm:cxn modelId="{6F7A5326-A0C0-4292-9045-199EE41D30CD}" type="presOf" srcId="{BEC21089-1962-498D-8BF7-639E7BE6F3D3}" destId="{CCA7AB24-E0E5-4D8D-AD13-973899A25F49}" srcOrd="0" destOrd="0" presId="urn:microsoft.com/office/officeart/2005/8/layout/arrow2"/>
    <dgm:cxn modelId="{378DC3C1-1BA2-4A37-BFA8-33C44D7EAC96}" type="presParOf" srcId="{EAC0A003-BFE2-46A2-9FD0-23A62ED1B005}" destId="{A194C356-21E3-448F-82BA-9A0D48D02B74}" srcOrd="0" destOrd="0" presId="urn:microsoft.com/office/officeart/2005/8/layout/arrow2"/>
    <dgm:cxn modelId="{34FDA3CB-C25C-4FD8-AE8B-2E6FD39E0A2A}" type="presParOf" srcId="{EAC0A003-BFE2-46A2-9FD0-23A62ED1B005}" destId="{D1777613-8A55-4418-ACCD-E53E1F397F12}" srcOrd="1" destOrd="0" presId="urn:microsoft.com/office/officeart/2005/8/layout/arrow2"/>
    <dgm:cxn modelId="{551442C2-AF6B-421F-B518-A770AFD07E50}" type="presParOf" srcId="{D1777613-8A55-4418-ACCD-E53E1F397F12}" destId="{E03BABA8-E4FF-4396-991A-4BF82E045268}" srcOrd="0" destOrd="0" presId="urn:microsoft.com/office/officeart/2005/8/layout/arrow2"/>
    <dgm:cxn modelId="{2CD5540C-BEE8-4BA5-AEFD-FE15A50D2D6B}" type="presParOf" srcId="{D1777613-8A55-4418-ACCD-E53E1F397F12}" destId="{623E6EDF-6B49-4967-89A7-E550382BF1BD}" srcOrd="1" destOrd="0" presId="urn:microsoft.com/office/officeart/2005/8/layout/arrow2"/>
    <dgm:cxn modelId="{C091B3E8-7D63-44E1-92C0-2293D9F76456}" type="presParOf" srcId="{D1777613-8A55-4418-ACCD-E53E1F397F12}" destId="{28F93F8D-7B20-4F1A-8662-9DDDA7F4E26A}" srcOrd="2" destOrd="0" presId="urn:microsoft.com/office/officeart/2005/8/layout/arrow2"/>
    <dgm:cxn modelId="{565037A3-04B5-4519-964A-92B7D0F483C0}" type="presParOf" srcId="{D1777613-8A55-4418-ACCD-E53E1F397F12}" destId="{8B28151F-5219-4F99-A60C-D3588315923E}" srcOrd="3" destOrd="0" presId="urn:microsoft.com/office/officeart/2005/8/layout/arrow2"/>
    <dgm:cxn modelId="{610931AB-F063-4548-A5BD-EFC8FA944FC9}" type="presParOf" srcId="{D1777613-8A55-4418-ACCD-E53E1F397F12}" destId="{B88C7A1D-7DFB-48DA-9455-3B1C9C5E5A92}" srcOrd="4" destOrd="0" presId="urn:microsoft.com/office/officeart/2005/8/layout/arrow2"/>
    <dgm:cxn modelId="{F7BC8520-E35F-44CA-A417-4AB7F0F3BD06}" type="presParOf" srcId="{D1777613-8A55-4418-ACCD-E53E1F397F12}" destId="{CCA7AB24-E0E5-4D8D-AD13-973899A25F49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6B888726-D2ED-4E47-AA59-35E161F31287}" type="datetimeFigureOut">
              <a:rPr lang="cs-CZ" smtClean="0"/>
              <a:pPr/>
              <a:t>14.12.2011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062377A3-95EC-4503-B274-FD9409DB565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71732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4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51FF2A7F-A7A0-41C8-8EF8-3D8C312BBE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01295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36FCEB-5719-41EE-81AC-1EE6C8455FC8}" type="slidenum">
              <a:rPr lang="cs-CZ" smtClean="0"/>
              <a:pPr/>
              <a:t>1</a:t>
            </a:fld>
            <a:endParaRPr lang="cs-CZ" smtClean="0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36FCEB-5719-41EE-81AC-1EE6C8455FC8}" type="slidenum">
              <a:rPr lang="cs-CZ" smtClean="0"/>
              <a:pPr/>
              <a:t>10</a:t>
            </a:fld>
            <a:endParaRPr lang="cs-CZ" smtClean="0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FF2A7F-A7A0-41C8-8EF8-3D8C312BBED5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36FCEB-5719-41EE-81AC-1EE6C8455FC8}" type="slidenum">
              <a:rPr lang="cs-CZ" smtClean="0"/>
              <a:pPr/>
              <a:t>3</a:t>
            </a:fld>
            <a:endParaRPr lang="cs-CZ" smtClean="0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8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 smtClean="0"/>
          </a:p>
        </p:txBody>
      </p:sp>
      <p:sp>
        <p:nvSpPr>
          <p:cNvPr id="19459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03D2EE-BB6B-465B-A187-9B6F635122B8}" type="slidenum">
              <a:rPr lang="cs-CZ" smtClean="0"/>
              <a:pPr/>
              <a:t>4</a:t>
            </a:fld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F84A2E-51F8-4A8D-82BB-43A25C3B4BC8}" type="slidenum">
              <a:rPr lang="cs-CZ" smtClean="0">
                <a:latin typeface="Arial" pitchFamily="34" charset="0"/>
                <a:cs typeface="Arial" pitchFamily="34" charset="0"/>
              </a:rPr>
              <a:pPr/>
              <a:t>5</a:t>
            </a:fld>
            <a:endParaRPr lang="cs-CZ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B9996E-4EC4-4B47-98E9-2DA7AD8B30B6}" type="slidenum">
              <a:rPr lang="cs-CZ" smtClean="0"/>
              <a:pPr/>
              <a:t>6</a:t>
            </a:fld>
            <a:endParaRPr lang="cs-CZ" smtClean="0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B9996E-4EC4-4B47-98E9-2DA7AD8B30B6}" type="slidenum">
              <a:rPr lang="cs-CZ" smtClean="0"/>
              <a:pPr/>
              <a:t>7</a:t>
            </a:fld>
            <a:endParaRPr lang="cs-CZ" smtClean="0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B9996E-4EC4-4B47-98E9-2DA7AD8B30B6}" type="slidenum">
              <a:rPr lang="cs-CZ" smtClean="0"/>
              <a:pPr/>
              <a:t>8</a:t>
            </a:fld>
            <a:endParaRPr lang="cs-CZ" smtClean="0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B9996E-4EC4-4B47-98E9-2DA7AD8B30B6}" type="slidenum">
              <a:rPr lang="cs-CZ" smtClean="0"/>
              <a:pPr/>
              <a:t>9</a:t>
            </a:fld>
            <a:endParaRPr lang="cs-CZ" smtClean="0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11. února 2010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www.wikiskripta.eu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854C6-A7BC-4485-A671-4B57B733C4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0"/>
            <a:ext cx="2057400" cy="60213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019800" cy="602138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11. února 2010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www.wikiskripta.eu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ED84A1-2BD7-4330-B91F-0194770574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11. února 2010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www.wikiskripta.eu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48CEC-DC07-4819-BD0A-508D1DE1E8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11. února 2010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www.wikiskripta.eu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F7E303-AD08-4176-8C37-BA0C6018CE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765175"/>
            <a:ext cx="4038600" cy="5256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765175"/>
            <a:ext cx="4038600" cy="5256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11. února 2010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www.wikiskripta.eu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FA0941-0739-4A71-AD47-B8BA2E0C79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11. února 2010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www.wikiskripta.eu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7FE8F-76DF-4227-9E60-77CA633CAD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11. února 2010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www.wikiskripta.eu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8EF45-0492-4E37-90EC-C6640BBCC3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11. února 2010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www.wikiskripta.eu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037E0A-2D86-4ED2-99E2-F16A26621F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11. února 2010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www.wikiskripta.eu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0230AB-94EC-44EA-B6D6-3F73A60C89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11. února 2010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www.wikiskripta.eu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F0BA50-2721-42E5-9874-C9042F1CE0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9600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765175"/>
            <a:ext cx="8229600" cy="525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11. února 2010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www.wikiskripta.eu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fld id="{D443045D-A969-4A15-A1C1-708166F745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536" y="1340768"/>
            <a:ext cx="5184576" cy="4032448"/>
          </a:xfrm>
        </p:spPr>
        <p:txBody>
          <a:bodyPr/>
          <a:lstStyle/>
          <a:p>
            <a:pPr eaLnBrk="1" hangingPunct="1">
              <a:defRPr/>
            </a:pPr>
            <a:r>
              <a:rPr lang="cs-CZ" sz="5400" b="1" dirty="0" smtClean="0">
                <a:solidFill>
                  <a:schemeClr val="bg1">
                    <a:lumMod val="50000"/>
                  </a:schemeClr>
                </a:solidFill>
                <a:latin typeface="Franklin Gothic Demi" pitchFamily="34" charset="0"/>
              </a:rPr>
              <a:t>WikiSkripta</a:t>
            </a:r>
            <a:br>
              <a:rPr lang="cs-CZ" sz="5400" b="1" dirty="0" smtClean="0">
                <a:solidFill>
                  <a:schemeClr val="bg1">
                    <a:lumMod val="50000"/>
                  </a:schemeClr>
                </a:solidFill>
                <a:latin typeface="Franklin Gothic Demi" pitchFamily="34" charset="0"/>
              </a:rPr>
            </a:br>
            <a:r>
              <a:rPr lang="cs-CZ" sz="5400" b="1" dirty="0" smtClean="0">
                <a:solidFill>
                  <a:schemeClr val="bg1">
                    <a:lumMod val="50000"/>
                  </a:schemeClr>
                </a:solidFill>
                <a:latin typeface="Franklin Gothic Demi" pitchFamily="34" charset="0"/>
              </a:rPr>
              <a:t/>
            </a:r>
            <a:br>
              <a:rPr lang="cs-CZ" sz="5400" b="1" dirty="0" smtClean="0">
                <a:solidFill>
                  <a:schemeClr val="bg1">
                    <a:lumMod val="50000"/>
                  </a:schemeClr>
                </a:solidFill>
                <a:latin typeface="Franklin Gothic Demi" pitchFamily="34" charset="0"/>
              </a:rPr>
            </a:br>
            <a:r>
              <a:rPr lang="cs-CZ" sz="5400" b="1" dirty="0" smtClean="0">
                <a:solidFill>
                  <a:schemeClr val="bg1">
                    <a:lumMod val="50000"/>
                  </a:schemeClr>
                </a:solidFill>
                <a:latin typeface="Franklin Gothic Demi" pitchFamily="34" charset="0"/>
              </a:rPr>
              <a:t>otevřený projekt</a:t>
            </a:r>
            <a:br>
              <a:rPr lang="cs-CZ" sz="5400" b="1" dirty="0" smtClean="0">
                <a:solidFill>
                  <a:schemeClr val="bg1">
                    <a:lumMod val="50000"/>
                  </a:schemeClr>
                </a:solidFill>
                <a:latin typeface="Franklin Gothic Demi" pitchFamily="34" charset="0"/>
              </a:rPr>
            </a:br>
            <a:r>
              <a:rPr lang="cs-CZ" sz="5400" b="1" dirty="0" smtClean="0">
                <a:solidFill>
                  <a:schemeClr val="bg1">
                    <a:lumMod val="50000"/>
                  </a:schemeClr>
                </a:solidFill>
                <a:latin typeface="Franklin Gothic Demi" pitchFamily="34" charset="0"/>
              </a:rPr>
              <a:t>v medicínském vzdělávání</a:t>
            </a:r>
            <a:endParaRPr lang="en-US" sz="1600" dirty="0" smtClean="0">
              <a:solidFill>
                <a:schemeClr val="bg1">
                  <a:lumMod val="50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13315" name="Text Box 5"/>
          <p:cNvSpPr txBox="1">
            <a:spLocks noChangeArrowheads="1"/>
          </p:cNvSpPr>
          <p:nvPr/>
        </p:nvSpPr>
        <p:spPr bwMode="auto">
          <a:xfrm>
            <a:off x="0" y="6273225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Martin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Vejražka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>
              <a:defRPr/>
            </a:pPr>
            <a:r>
              <a:rPr lang="cs-CZ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1. lékařská fakulta, Univerzita Karlova v Praze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228184" y="4613066"/>
            <a:ext cx="20810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C00000"/>
                </a:solidFill>
              </a:rPr>
              <a:t>ISSN 1804-6517</a:t>
            </a:r>
          </a:p>
        </p:txBody>
      </p:sp>
      <p:pic>
        <p:nvPicPr>
          <p:cNvPr id="8" name="Obrázek 7" descr="Wiki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84168" y="2276872"/>
            <a:ext cx="2247487" cy="21123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536" y="1340768"/>
            <a:ext cx="5184576" cy="4032448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dirty="0" smtClean="0">
                <a:solidFill>
                  <a:schemeClr val="bg1">
                    <a:lumMod val="50000"/>
                  </a:schemeClr>
                </a:solidFill>
                <a:latin typeface="Franklin Gothic Demi" pitchFamily="34" charset="0"/>
              </a:rPr>
              <a:t>Děkuji za pozornost</a:t>
            </a:r>
            <a:br>
              <a:rPr lang="cs-CZ" sz="4000" b="1" dirty="0" smtClean="0">
                <a:solidFill>
                  <a:schemeClr val="bg1">
                    <a:lumMod val="50000"/>
                  </a:schemeClr>
                </a:solidFill>
                <a:latin typeface="Franklin Gothic Demi" pitchFamily="34" charset="0"/>
              </a:rPr>
            </a:br>
            <a:r>
              <a:rPr lang="cs-CZ" sz="4000" b="1" dirty="0" smtClean="0">
                <a:solidFill>
                  <a:schemeClr val="bg1">
                    <a:lumMod val="50000"/>
                  </a:schemeClr>
                </a:solidFill>
                <a:latin typeface="Franklin Gothic Demi" pitchFamily="34" charset="0"/>
              </a:rPr>
              <a:t/>
            </a:r>
            <a:br>
              <a:rPr lang="cs-CZ" sz="4000" b="1" dirty="0" smtClean="0">
                <a:solidFill>
                  <a:schemeClr val="bg1">
                    <a:lumMod val="50000"/>
                  </a:schemeClr>
                </a:solidFill>
                <a:latin typeface="Franklin Gothic Demi" pitchFamily="34" charset="0"/>
              </a:rPr>
            </a:b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Franklin Gothic Demi" pitchFamily="34" charset="0"/>
              </a:rPr>
              <a:t>info@</a:t>
            </a:r>
            <a:r>
              <a:rPr lang="cs-CZ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Franklin Gothic Demi" pitchFamily="34" charset="0"/>
              </a:rPr>
              <a:t>WikiSkripta.eu</a:t>
            </a:r>
            <a:endParaRPr lang="en-US" sz="1100" dirty="0" smtClean="0">
              <a:solidFill>
                <a:schemeClr val="bg1">
                  <a:lumMod val="50000"/>
                </a:schemeClr>
              </a:solidFill>
              <a:effectLst/>
              <a:latin typeface="Arial Rounded MT Bold" pitchFamily="34" charset="0"/>
            </a:endParaRPr>
          </a:p>
        </p:txBody>
      </p:sp>
      <p:sp>
        <p:nvSpPr>
          <p:cNvPr id="13315" name="Text Box 5"/>
          <p:cNvSpPr txBox="1">
            <a:spLocks noChangeArrowheads="1"/>
          </p:cNvSpPr>
          <p:nvPr/>
        </p:nvSpPr>
        <p:spPr bwMode="auto">
          <a:xfrm>
            <a:off x="0" y="6273225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Martin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Vejražka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>
              <a:defRPr/>
            </a:pPr>
            <a:r>
              <a:rPr lang="cs-CZ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1. lékařská fakulta, Univerzita Karlova v Praze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228184" y="4613066"/>
            <a:ext cx="20810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C00000"/>
                </a:solidFill>
              </a:rPr>
              <a:t>ISSN 1804-6517</a:t>
            </a:r>
          </a:p>
        </p:txBody>
      </p:sp>
      <p:pic>
        <p:nvPicPr>
          <p:cNvPr id="8" name="Obrázek 7" descr="Wiki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84168" y="2276872"/>
            <a:ext cx="2247487" cy="21123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r="27950" b="1654"/>
          <a:stretch>
            <a:fillRect/>
          </a:stretch>
        </p:blipFill>
        <p:spPr bwMode="auto">
          <a:xfrm>
            <a:off x="1043608" y="980728"/>
            <a:ext cx="7200800" cy="482453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179512" y="6245225"/>
            <a:ext cx="8496944" cy="476250"/>
          </a:xfrm>
        </p:spPr>
        <p:txBody>
          <a:bodyPr/>
          <a:lstStyle/>
          <a:p>
            <a:pPr>
              <a:defRPr/>
            </a:pPr>
            <a:r>
              <a:rPr lang="cs-CZ" sz="2400" dirty="0" smtClean="0">
                <a:solidFill>
                  <a:schemeClr val="bg1">
                    <a:lumMod val="50000"/>
                  </a:schemeClr>
                </a:solidFill>
              </a:rPr>
              <a:t>www.wikiskripta.eu</a:t>
            </a:r>
            <a:endParaRPr lang="cs-CZ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Nadpis 2"/>
          <p:cNvSpPr txBox="1">
            <a:spLocks/>
          </p:cNvSpPr>
          <p:nvPr/>
        </p:nvSpPr>
        <p:spPr bwMode="auto">
          <a:xfrm>
            <a:off x="457200" y="-24"/>
            <a:ext cx="8229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cs-CZ" sz="4800" b="1" kern="0" spc="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www.</a:t>
            </a:r>
            <a:r>
              <a:rPr lang="cs-CZ" sz="4800" b="1" kern="0" spc="3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wikiskripta.eu</a:t>
            </a:r>
            <a:endParaRPr lang="cs-CZ" sz="4800" b="1" kern="0" spc="3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692696"/>
            <a:ext cx="7488832" cy="52752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Nadpis 2"/>
          <p:cNvSpPr txBox="1">
            <a:spLocks/>
          </p:cNvSpPr>
          <p:nvPr/>
        </p:nvSpPr>
        <p:spPr bwMode="auto">
          <a:xfrm>
            <a:off x="457200" y="-24"/>
            <a:ext cx="8229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cs-CZ" sz="4800" b="1" kern="0" spc="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www.</a:t>
            </a:r>
            <a:r>
              <a:rPr lang="cs-CZ" sz="4800" b="1" kern="0" spc="3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wikiskripta.eu</a:t>
            </a:r>
            <a:endParaRPr lang="cs-CZ" sz="4800" b="1" kern="0" spc="3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179512" y="6245225"/>
            <a:ext cx="8496944" cy="476250"/>
          </a:xfrm>
        </p:spPr>
        <p:txBody>
          <a:bodyPr/>
          <a:lstStyle/>
          <a:p>
            <a:pPr>
              <a:defRPr/>
            </a:pPr>
            <a:r>
              <a:rPr lang="cs-CZ" sz="2400" dirty="0" smtClean="0">
                <a:solidFill>
                  <a:schemeClr val="bg1">
                    <a:lumMod val="50000"/>
                  </a:schemeClr>
                </a:solidFill>
              </a:rPr>
              <a:t>www.wikiskripta.eu</a:t>
            </a:r>
            <a:endParaRPr lang="cs-CZ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4" descr="mefanet-zapojene-fakulty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500" y="1143000"/>
            <a:ext cx="8596313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Skupina 5"/>
          <p:cNvGrpSpPr/>
          <p:nvPr/>
        </p:nvGrpSpPr>
        <p:grpSpPr>
          <a:xfrm>
            <a:off x="1835696" y="2132856"/>
            <a:ext cx="465810" cy="465810"/>
            <a:chOff x="3312724" y="1638190"/>
            <a:chExt cx="1795716" cy="1795716"/>
          </a:xfrm>
          <a:scene3d>
            <a:camera prst="orthographicFront"/>
            <a:lightRig rig="flat" dir="t"/>
          </a:scene3d>
        </p:grpSpPr>
        <p:sp>
          <p:nvSpPr>
            <p:cNvPr id="9" name="Elipsa 8"/>
            <p:cNvSpPr/>
            <p:nvPr/>
          </p:nvSpPr>
          <p:spPr>
            <a:xfrm>
              <a:off x="3312724" y="1638190"/>
              <a:ext cx="1795716" cy="1795716"/>
            </a:xfrm>
            <a:prstGeom prst="ellipse">
              <a:avLst/>
            </a:prstGeom>
            <a:blipFill rotWithShape="0">
              <a:blip r:embed="rId4" cstate="print"/>
              <a:stretch>
                <a:fillRect/>
              </a:stretch>
            </a:blip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Elipsa 4"/>
            <p:cNvSpPr/>
            <p:nvPr/>
          </p:nvSpPr>
          <p:spPr>
            <a:xfrm>
              <a:off x="3575701" y="1901166"/>
              <a:ext cx="1269762" cy="126976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82550" tIns="82550" rIns="82550" bIns="82550" spcCol="1270" anchor="ctr"/>
            <a:lstStyle/>
            <a:p>
              <a:pPr algn="ctr" defTabSz="28892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cs-CZ" sz="6500" dirty="0"/>
            </a:p>
          </p:txBody>
        </p:sp>
      </p:grpSp>
      <p:grpSp>
        <p:nvGrpSpPr>
          <p:cNvPr id="3" name="Skupina 10"/>
          <p:cNvGrpSpPr/>
          <p:nvPr/>
        </p:nvGrpSpPr>
        <p:grpSpPr>
          <a:xfrm>
            <a:off x="2051720" y="2420888"/>
            <a:ext cx="465810" cy="465810"/>
            <a:chOff x="3312724" y="1638190"/>
            <a:chExt cx="1795716" cy="1795716"/>
          </a:xfrm>
          <a:scene3d>
            <a:camera prst="orthographicFront"/>
            <a:lightRig rig="flat" dir="t"/>
          </a:scene3d>
        </p:grpSpPr>
        <p:sp>
          <p:nvSpPr>
            <p:cNvPr id="12" name="Elipsa 11"/>
            <p:cNvSpPr/>
            <p:nvPr/>
          </p:nvSpPr>
          <p:spPr>
            <a:xfrm>
              <a:off x="3312724" y="1638190"/>
              <a:ext cx="1795716" cy="1795716"/>
            </a:xfrm>
            <a:prstGeom prst="ellipse">
              <a:avLst/>
            </a:prstGeom>
            <a:blipFill rotWithShape="0">
              <a:blip r:embed="rId4" cstate="print"/>
              <a:stretch>
                <a:fillRect/>
              </a:stretch>
            </a:blip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Elipsa 4"/>
            <p:cNvSpPr/>
            <p:nvPr/>
          </p:nvSpPr>
          <p:spPr>
            <a:xfrm>
              <a:off x="3575701" y="1901166"/>
              <a:ext cx="1269762" cy="126976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82550" tIns="82550" rIns="82550" bIns="82550" spcCol="1270" anchor="ctr"/>
            <a:lstStyle/>
            <a:p>
              <a:pPr algn="ctr" defTabSz="28892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cs-CZ" sz="6500" dirty="0"/>
            </a:p>
          </p:txBody>
        </p:sp>
      </p:grpSp>
      <p:grpSp>
        <p:nvGrpSpPr>
          <p:cNvPr id="4" name="Skupina 13"/>
          <p:cNvGrpSpPr/>
          <p:nvPr/>
        </p:nvGrpSpPr>
        <p:grpSpPr>
          <a:xfrm>
            <a:off x="1763688" y="2420888"/>
            <a:ext cx="465810" cy="465810"/>
            <a:chOff x="3312724" y="1638190"/>
            <a:chExt cx="1795716" cy="1795716"/>
          </a:xfrm>
          <a:scene3d>
            <a:camera prst="orthographicFront"/>
            <a:lightRig rig="flat" dir="t"/>
          </a:scene3d>
        </p:grpSpPr>
        <p:sp>
          <p:nvSpPr>
            <p:cNvPr id="15" name="Elipsa 14"/>
            <p:cNvSpPr/>
            <p:nvPr/>
          </p:nvSpPr>
          <p:spPr>
            <a:xfrm>
              <a:off x="3312724" y="1638190"/>
              <a:ext cx="1795716" cy="1795716"/>
            </a:xfrm>
            <a:prstGeom prst="ellipse">
              <a:avLst/>
            </a:prstGeom>
            <a:blipFill rotWithShape="0">
              <a:blip r:embed="rId4" cstate="print"/>
              <a:stretch>
                <a:fillRect/>
              </a:stretch>
            </a:blip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Elipsa 4"/>
            <p:cNvSpPr/>
            <p:nvPr/>
          </p:nvSpPr>
          <p:spPr>
            <a:xfrm>
              <a:off x="3575701" y="1901166"/>
              <a:ext cx="1269762" cy="126976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82550" tIns="82550" rIns="82550" bIns="82550" spcCol="1270" anchor="ctr"/>
            <a:lstStyle/>
            <a:p>
              <a:pPr algn="ctr" defTabSz="28892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cs-CZ" sz="6500" dirty="0"/>
            </a:p>
          </p:txBody>
        </p:sp>
      </p:grpSp>
      <p:grpSp>
        <p:nvGrpSpPr>
          <p:cNvPr id="5" name="Skupina 16"/>
          <p:cNvGrpSpPr/>
          <p:nvPr/>
        </p:nvGrpSpPr>
        <p:grpSpPr>
          <a:xfrm>
            <a:off x="2843808" y="2060848"/>
            <a:ext cx="465810" cy="465810"/>
            <a:chOff x="3312724" y="1638190"/>
            <a:chExt cx="1795716" cy="1795716"/>
          </a:xfrm>
          <a:scene3d>
            <a:camera prst="orthographicFront"/>
            <a:lightRig rig="flat" dir="t"/>
          </a:scene3d>
        </p:grpSpPr>
        <p:sp>
          <p:nvSpPr>
            <p:cNvPr id="18" name="Elipsa 17"/>
            <p:cNvSpPr/>
            <p:nvPr/>
          </p:nvSpPr>
          <p:spPr>
            <a:xfrm>
              <a:off x="3312724" y="1638190"/>
              <a:ext cx="1795716" cy="1795716"/>
            </a:xfrm>
            <a:prstGeom prst="ellipse">
              <a:avLst/>
            </a:prstGeom>
            <a:blipFill rotWithShape="0">
              <a:blip r:embed="rId4" cstate="print"/>
              <a:stretch>
                <a:fillRect/>
              </a:stretch>
            </a:blip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Elipsa 4"/>
            <p:cNvSpPr/>
            <p:nvPr/>
          </p:nvSpPr>
          <p:spPr>
            <a:xfrm>
              <a:off x="3575701" y="1901166"/>
              <a:ext cx="1269762" cy="126976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82550" tIns="82550" rIns="82550" bIns="82550" spcCol="1270" anchor="ctr"/>
            <a:lstStyle/>
            <a:p>
              <a:pPr algn="ctr" defTabSz="28892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cs-CZ" sz="6500" dirty="0"/>
            </a:p>
          </p:txBody>
        </p:sp>
      </p:grpSp>
      <p:grpSp>
        <p:nvGrpSpPr>
          <p:cNvPr id="6" name="Skupina 19"/>
          <p:cNvGrpSpPr/>
          <p:nvPr/>
        </p:nvGrpSpPr>
        <p:grpSpPr>
          <a:xfrm>
            <a:off x="7380312" y="4149080"/>
            <a:ext cx="465810" cy="465810"/>
            <a:chOff x="3312724" y="1638190"/>
            <a:chExt cx="1795716" cy="1795716"/>
          </a:xfrm>
          <a:scene3d>
            <a:camera prst="orthographicFront"/>
            <a:lightRig rig="flat" dir="t"/>
          </a:scene3d>
        </p:grpSpPr>
        <p:sp>
          <p:nvSpPr>
            <p:cNvPr id="21" name="Elipsa 20"/>
            <p:cNvSpPr/>
            <p:nvPr/>
          </p:nvSpPr>
          <p:spPr>
            <a:xfrm>
              <a:off x="3312724" y="1638190"/>
              <a:ext cx="1795716" cy="1795716"/>
            </a:xfrm>
            <a:prstGeom prst="ellipse">
              <a:avLst/>
            </a:prstGeom>
            <a:blipFill rotWithShape="0">
              <a:blip r:embed="rId4" cstate="print"/>
              <a:stretch>
                <a:fillRect/>
              </a:stretch>
            </a:blip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Elipsa 4"/>
            <p:cNvSpPr/>
            <p:nvPr/>
          </p:nvSpPr>
          <p:spPr>
            <a:xfrm>
              <a:off x="3575701" y="1901166"/>
              <a:ext cx="1269762" cy="126976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82550" tIns="82550" rIns="82550" bIns="82550" spcCol="1270" anchor="ctr"/>
            <a:lstStyle/>
            <a:p>
              <a:pPr algn="ctr" defTabSz="28892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cs-CZ" sz="6500" dirty="0"/>
            </a:p>
          </p:txBody>
        </p:sp>
      </p:grpSp>
      <p:grpSp>
        <p:nvGrpSpPr>
          <p:cNvPr id="7" name="Skupina 22"/>
          <p:cNvGrpSpPr/>
          <p:nvPr/>
        </p:nvGrpSpPr>
        <p:grpSpPr>
          <a:xfrm>
            <a:off x="3707904" y="3284984"/>
            <a:ext cx="465810" cy="465810"/>
            <a:chOff x="3312724" y="1638190"/>
            <a:chExt cx="1795716" cy="1795716"/>
          </a:xfrm>
          <a:scene3d>
            <a:camera prst="orthographicFront"/>
            <a:lightRig rig="flat" dir="t"/>
          </a:scene3d>
        </p:grpSpPr>
        <p:sp>
          <p:nvSpPr>
            <p:cNvPr id="24" name="Elipsa 23"/>
            <p:cNvSpPr/>
            <p:nvPr/>
          </p:nvSpPr>
          <p:spPr>
            <a:xfrm>
              <a:off x="3312724" y="1638190"/>
              <a:ext cx="1795716" cy="1795716"/>
            </a:xfrm>
            <a:prstGeom prst="ellipse">
              <a:avLst/>
            </a:prstGeom>
            <a:blipFill rotWithShape="0">
              <a:blip r:embed="rId4" cstate="print"/>
              <a:stretch>
                <a:fillRect/>
              </a:stretch>
            </a:blip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" name="Elipsa 4"/>
            <p:cNvSpPr/>
            <p:nvPr/>
          </p:nvSpPr>
          <p:spPr>
            <a:xfrm>
              <a:off x="3575701" y="1901166"/>
              <a:ext cx="1269762" cy="126976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82550" tIns="82550" rIns="82550" bIns="82550" spcCol="1270" anchor="ctr"/>
            <a:lstStyle/>
            <a:p>
              <a:pPr algn="ctr" defTabSz="28892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cs-CZ" sz="6500" dirty="0"/>
            </a:p>
          </p:txBody>
        </p:sp>
      </p:grpSp>
      <p:grpSp>
        <p:nvGrpSpPr>
          <p:cNvPr id="8" name="Skupina 25"/>
          <p:cNvGrpSpPr/>
          <p:nvPr/>
        </p:nvGrpSpPr>
        <p:grpSpPr>
          <a:xfrm>
            <a:off x="1043608" y="2708920"/>
            <a:ext cx="465810" cy="465810"/>
            <a:chOff x="3312724" y="1638190"/>
            <a:chExt cx="1795716" cy="1795716"/>
          </a:xfrm>
          <a:scene3d>
            <a:camera prst="orthographicFront"/>
            <a:lightRig rig="flat" dir="t"/>
          </a:scene3d>
        </p:grpSpPr>
        <p:sp>
          <p:nvSpPr>
            <p:cNvPr id="27" name="Elipsa 26"/>
            <p:cNvSpPr/>
            <p:nvPr/>
          </p:nvSpPr>
          <p:spPr>
            <a:xfrm>
              <a:off x="3312724" y="1638190"/>
              <a:ext cx="1795716" cy="1795716"/>
            </a:xfrm>
            <a:prstGeom prst="ellipse">
              <a:avLst/>
            </a:prstGeom>
            <a:blipFill rotWithShape="0">
              <a:blip r:embed="rId4" cstate="print"/>
              <a:stretch>
                <a:fillRect/>
              </a:stretch>
            </a:blip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Elipsa 4"/>
            <p:cNvSpPr/>
            <p:nvPr/>
          </p:nvSpPr>
          <p:spPr>
            <a:xfrm>
              <a:off x="3575701" y="1901166"/>
              <a:ext cx="1269762" cy="126976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82550" tIns="82550" rIns="82550" bIns="82550" spcCol="1270" anchor="ctr"/>
            <a:lstStyle/>
            <a:p>
              <a:pPr algn="ctr" defTabSz="28892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cs-CZ" sz="6500" dirty="0"/>
            </a:p>
          </p:txBody>
        </p:sp>
      </p:grpSp>
      <p:grpSp>
        <p:nvGrpSpPr>
          <p:cNvPr id="11" name="Skupina 28"/>
          <p:cNvGrpSpPr/>
          <p:nvPr/>
        </p:nvGrpSpPr>
        <p:grpSpPr>
          <a:xfrm>
            <a:off x="4283968" y="2852936"/>
            <a:ext cx="465810" cy="465810"/>
            <a:chOff x="3312724" y="1638190"/>
            <a:chExt cx="1795716" cy="1795716"/>
          </a:xfrm>
          <a:scene3d>
            <a:camera prst="orthographicFront"/>
            <a:lightRig rig="flat" dir="t"/>
          </a:scene3d>
        </p:grpSpPr>
        <p:sp>
          <p:nvSpPr>
            <p:cNvPr id="30" name="Elipsa 29"/>
            <p:cNvSpPr/>
            <p:nvPr/>
          </p:nvSpPr>
          <p:spPr>
            <a:xfrm>
              <a:off x="3312724" y="1638190"/>
              <a:ext cx="1795716" cy="1795716"/>
            </a:xfrm>
            <a:prstGeom prst="ellipse">
              <a:avLst/>
            </a:prstGeom>
            <a:blipFill rotWithShape="0">
              <a:blip r:embed="rId4" cstate="print"/>
              <a:stretch>
                <a:fillRect/>
              </a:stretch>
            </a:blip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1" name="Elipsa 4"/>
            <p:cNvSpPr/>
            <p:nvPr/>
          </p:nvSpPr>
          <p:spPr>
            <a:xfrm>
              <a:off x="3575701" y="1901166"/>
              <a:ext cx="1269762" cy="126976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82550" tIns="82550" rIns="82550" bIns="82550" spcCol="1270" anchor="ctr"/>
            <a:lstStyle/>
            <a:p>
              <a:pPr algn="ctr" defTabSz="28892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cs-CZ" sz="6500" dirty="0"/>
            </a:p>
          </p:txBody>
        </p:sp>
      </p:grpSp>
      <p:grpSp>
        <p:nvGrpSpPr>
          <p:cNvPr id="14" name="Skupina 31"/>
          <p:cNvGrpSpPr/>
          <p:nvPr/>
        </p:nvGrpSpPr>
        <p:grpSpPr>
          <a:xfrm>
            <a:off x="4139952" y="4797152"/>
            <a:ext cx="465810" cy="465810"/>
            <a:chOff x="3312724" y="1638190"/>
            <a:chExt cx="1795716" cy="1795716"/>
          </a:xfrm>
          <a:scene3d>
            <a:camera prst="orthographicFront"/>
            <a:lightRig rig="flat" dir="t"/>
          </a:scene3d>
        </p:grpSpPr>
        <p:sp>
          <p:nvSpPr>
            <p:cNvPr id="33" name="Elipsa 32"/>
            <p:cNvSpPr/>
            <p:nvPr/>
          </p:nvSpPr>
          <p:spPr>
            <a:xfrm>
              <a:off x="3312724" y="1638190"/>
              <a:ext cx="1795716" cy="1795716"/>
            </a:xfrm>
            <a:prstGeom prst="ellipse">
              <a:avLst/>
            </a:prstGeom>
            <a:blipFill rotWithShape="0">
              <a:blip r:embed="rId4" cstate="print"/>
              <a:stretch>
                <a:fillRect/>
              </a:stretch>
            </a:blip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4" name="Elipsa 4"/>
            <p:cNvSpPr/>
            <p:nvPr/>
          </p:nvSpPr>
          <p:spPr>
            <a:xfrm>
              <a:off x="3575701" y="1901166"/>
              <a:ext cx="1269762" cy="126976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82550" tIns="82550" rIns="82550" bIns="82550" spcCol="1270" anchor="ctr"/>
            <a:lstStyle/>
            <a:p>
              <a:pPr algn="ctr" defTabSz="28892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cs-CZ" sz="6500" dirty="0"/>
            </a:p>
          </p:txBody>
        </p:sp>
      </p:grpSp>
      <p:grpSp>
        <p:nvGrpSpPr>
          <p:cNvPr id="17" name="Skupina 34"/>
          <p:cNvGrpSpPr/>
          <p:nvPr/>
        </p:nvGrpSpPr>
        <p:grpSpPr>
          <a:xfrm>
            <a:off x="5580112" y="3861048"/>
            <a:ext cx="465810" cy="465810"/>
            <a:chOff x="3312724" y="1638190"/>
            <a:chExt cx="1795716" cy="1795716"/>
          </a:xfrm>
          <a:scene3d>
            <a:camera prst="orthographicFront"/>
            <a:lightRig rig="flat" dir="t"/>
          </a:scene3d>
        </p:grpSpPr>
        <p:sp>
          <p:nvSpPr>
            <p:cNvPr id="36" name="Elipsa 35"/>
            <p:cNvSpPr/>
            <p:nvPr/>
          </p:nvSpPr>
          <p:spPr>
            <a:xfrm>
              <a:off x="3312724" y="1638190"/>
              <a:ext cx="1795716" cy="1795716"/>
            </a:xfrm>
            <a:prstGeom prst="ellipse">
              <a:avLst/>
            </a:prstGeom>
            <a:blipFill rotWithShape="0">
              <a:blip r:embed="rId4" cstate="print"/>
              <a:stretch>
                <a:fillRect/>
              </a:stretch>
            </a:blip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7" name="Elipsa 4"/>
            <p:cNvSpPr/>
            <p:nvPr/>
          </p:nvSpPr>
          <p:spPr>
            <a:xfrm>
              <a:off x="3575701" y="1901166"/>
              <a:ext cx="1269762" cy="126976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82550" tIns="82550" rIns="82550" bIns="82550" spcCol="1270" anchor="ctr"/>
            <a:lstStyle/>
            <a:p>
              <a:pPr algn="ctr" defTabSz="28892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cs-CZ" sz="6500" dirty="0"/>
            </a:p>
          </p:txBody>
        </p:sp>
      </p:grpSp>
      <p:sp>
        <p:nvSpPr>
          <p:cNvPr id="38" name="Nadpis 2"/>
          <p:cNvSpPr txBox="1">
            <a:spLocks/>
          </p:cNvSpPr>
          <p:nvPr/>
        </p:nvSpPr>
        <p:spPr bwMode="auto">
          <a:xfrm>
            <a:off x="457200" y="-24"/>
            <a:ext cx="8229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cs-CZ" sz="4800" b="1" kern="0" spc="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Rozšíření</a:t>
            </a:r>
            <a:endParaRPr lang="cs-CZ" sz="4800" b="1" kern="0" spc="3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9" name="Obrázek 38" descr="logo-mefanet-rotated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5400000">
            <a:off x="1704451" y="3776269"/>
            <a:ext cx="688081" cy="3161896"/>
          </a:xfrm>
          <a:prstGeom prst="rect">
            <a:avLst/>
          </a:prstGeom>
        </p:spPr>
      </p:pic>
      <p:grpSp>
        <p:nvGrpSpPr>
          <p:cNvPr id="20" name="Skupina 39"/>
          <p:cNvGrpSpPr/>
          <p:nvPr/>
        </p:nvGrpSpPr>
        <p:grpSpPr>
          <a:xfrm>
            <a:off x="4788024" y="2636912"/>
            <a:ext cx="465810" cy="465810"/>
            <a:chOff x="3312724" y="1638190"/>
            <a:chExt cx="1795716" cy="1795716"/>
          </a:xfrm>
          <a:scene3d>
            <a:camera prst="orthographicFront"/>
            <a:lightRig rig="flat" dir="t"/>
          </a:scene3d>
        </p:grpSpPr>
        <p:sp>
          <p:nvSpPr>
            <p:cNvPr id="42" name="Elipsa 41"/>
            <p:cNvSpPr/>
            <p:nvPr/>
          </p:nvSpPr>
          <p:spPr>
            <a:xfrm>
              <a:off x="3312724" y="1638190"/>
              <a:ext cx="1795716" cy="1795716"/>
            </a:xfrm>
            <a:prstGeom prst="ellipse">
              <a:avLst/>
            </a:prstGeom>
            <a:blipFill rotWithShape="0">
              <a:blip r:embed="rId4" cstate="print"/>
              <a:stretch>
                <a:fillRect/>
              </a:stretch>
            </a:blip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4" name="Elipsa 4"/>
            <p:cNvSpPr/>
            <p:nvPr/>
          </p:nvSpPr>
          <p:spPr>
            <a:xfrm>
              <a:off x="3575701" y="1901166"/>
              <a:ext cx="1269762" cy="126976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82550" tIns="82550" rIns="82550" bIns="82550" spcCol="1270" anchor="ctr"/>
            <a:lstStyle/>
            <a:p>
              <a:pPr algn="ctr" defTabSz="28892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cs-CZ" sz="6500" dirty="0"/>
            </a:p>
          </p:txBody>
        </p:sp>
      </p:grpSp>
      <p:sp>
        <p:nvSpPr>
          <p:cNvPr id="56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pPr>
              <a:defRPr/>
            </a:pPr>
            <a:r>
              <a:rPr lang="cs-CZ" sz="2400" dirty="0" smtClean="0">
                <a:solidFill>
                  <a:schemeClr val="bg1">
                    <a:lumMod val="50000"/>
                  </a:schemeClr>
                </a:solidFill>
              </a:rPr>
              <a:t>www.wikiskripta.eu</a:t>
            </a:r>
            <a:endParaRPr lang="cs-CZ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6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8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4" dur="indefinite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5" dur="indefinite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7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8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0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1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3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4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6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7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9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0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2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3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5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6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8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9" dur="indefinite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1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2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4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5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7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8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6084168" cy="5113338"/>
          </a:xfrm>
        </p:spPr>
        <p:txBody>
          <a:bodyPr/>
          <a:lstStyle/>
          <a:p>
            <a:pPr lvl="1" eaLnBrk="1" hangingPunct="1">
              <a:buFontTx/>
              <a:buNone/>
            </a:pPr>
            <a:r>
              <a:rPr lang="cs-CZ" sz="3200" b="1" dirty="0" smtClean="0"/>
              <a:t>Kdokoli </a:t>
            </a:r>
            <a:r>
              <a:rPr lang="cs-CZ" sz="3200" dirty="0" smtClean="0"/>
              <a:t>může přispívat</a:t>
            </a:r>
            <a:endParaRPr lang="cs-CZ" sz="3200" b="1" dirty="0" smtClean="0"/>
          </a:p>
          <a:p>
            <a:pPr lvl="1" eaLnBrk="1" hangingPunct="1"/>
            <a:r>
              <a:rPr lang="cs-CZ" dirty="0" smtClean="0"/>
              <a:t>učitelé i studenti</a:t>
            </a:r>
          </a:p>
          <a:p>
            <a:pPr lvl="1" eaLnBrk="1" hangingPunct="1"/>
            <a:endParaRPr lang="cs-CZ" sz="2400" dirty="0" smtClean="0"/>
          </a:p>
          <a:p>
            <a:pPr lvl="1" eaLnBrk="1" hangingPunct="1">
              <a:buFontTx/>
              <a:buNone/>
            </a:pPr>
            <a:r>
              <a:rPr lang="cs-CZ" sz="3200" b="1" dirty="0" smtClean="0"/>
              <a:t>Redaktoři </a:t>
            </a:r>
            <a:r>
              <a:rPr lang="cs-CZ" sz="3200" dirty="0" smtClean="0"/>
              <a:t>pomáhají autorům</a:t>
            </a:r>
          </a:p>
          <a:p>
            <a:pPr lvl="1" eaLnBrk="1" hangingPunct="1"/>
            <a:r>
              <a:rPr lang="cs-CZ" dirty="0" smtClean="0"/>
              <a:t>převážně studenti</a:t>
            </a:r>
          </a:p>
          <a:p>
            <a:pPr lvl="1" eaLnBrk="1" hangingPunct="1">
              <a:buFontTx/>
              <a:buNone/>
            </a:pPr>
            <a:endParaRPr lang="cs-CZ" sz="2400" dirty="0" smtClean="0"/>
          </a:p>
          <a:p>
            <a:pPr lvl="1" eaLnBrk="1" hangingPunct="1">
              <a:buFontTx/>
              <a:buNone/>
            </a:pPr>
            <a:r>
              <a:rPr lang="cs-CZ" sz="3200" b="1" dirty="0" smtClean="0"/>
              <a:t>Učitelé </a:t>
            </a:r>
            <a:r>
              <a:rPr lang="cs-CZ" sz="3200" dirty="0" smtClean="0"/>
              <a:t>zajišťují</a:t>
            </a:r>
            <a:r>
              <a:rPr lang="cs-CZ" sz="3200" b="1" dirty="0" smtClean="0"/>
              <a:t> přesnost</a:t>
            </a:r>
          </a:p>
          <a:p>
            <a:pPr lvl="1" eaLnBrk="1" hangingPunct="1">
              <a:buFontTx/>
              <a:buNone/>
            </a:pPr>
            <a:endParaRPr lang="cs-CZ" sz="3200" dirty="0" smtClean="0"/>
          </a:p>
          <a:p>
            <a:pPr lvl="1" eaLnBrk="1" hangingPunct="1">
              <a:buFontTx/>
              <a:buNone/>
            </a:pPr>
            <a:endParaRPr lang="cs-CZ" sz="3200" dirty="0" smtClean="0"/>
          </a:p>
          <a:p>
            <a:pPr eaLnBrk="1" hangingPunct="1">
              <a:buFontTx/>
              <a:buNone/>
            </a:pPr>
            <a:endParaRPr lang="cs-CZ" dirty="0" smtClean="0"/>
          </a:p>
          <a:p>
            <a:pPr lvl="1" eaLnBrk="1" hangingPunct="1">
              <a:buFontTx/>
              <a:buNone/>
            </a:pPr>
            <a:endParaRPr lang="en-US" dirty="0" smtClean="0"/>
          </a:p>
          <a:p>
            <a:pPr lvl="2" eaLnBrk="1" hangingPunct="1"/>
            <a:endParaRPr lang="en-US" dirty="0" smtClean="0"/>
          </a:p>
        </p:txBody>
      </p:sp>
      <p:pic>
        <p:nvPicPr>
          <p:cNvPr id="24579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60775" y="2330450"/>
            <a:ext cx="5340350" cy="374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2"/>
          <p:cNvSpPr txBox="1">
            <a:spLocks/>
          </p:cNvSpPr>
          <p:nvPr/>
        </p:nvSpPr>
        <p:spPr bwMode="auto">
          <a:xfrm>
            <a:off x="457200" y="-24"/>
            <a:ext cx="8229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cs-CZ" sz="4800" b="1" kern="0" spc="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Otevřenost</a:t>
            </a:r>
            <a:endParaRPr lang="cs-CZ" sz="4800" b="1" kern="0" spc="3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179512" y="6245225"/>
            <a:ext cx="8496944" cy="476250"/>
          </a:xfrm>
        </p:spPr>
        <p:txBody>
          <a:bodyPr/>
          <a:lstStyle/>
          <a:p>
            <a:pPr>
              <a:defRPr/>
            </a:pPr>
            <a:r>
              <a:rPr lang="cs-CZ" sz="2400" dirty="0" smtClean="0">
                <a:solidFill>
                  <a:schemeClr val="bg1">
                    <a:lumMod val="50000"/>
                  </a:schemeClr>
                </a:solidFill>
              </a:rPr>
              <a:t>www.wikiskripta.eu</a:t>
            </a:r>
            <a:endParaRPr lang="cs-CZ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8" descr="teacher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67238" y="3424238"/>
            <a:ext cx="9525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Nadpis 2"/>
          <p:cNvSpPr txBox="1">
            <a:spLocks/>
          </p:cNvSpPr>
          <p:nvPr/>
        </p:nvSpPr>
        <p:spPr bwMode="auto">
          <a:xfrm>
            <a:off x="457200" y="-24"/>
            <a:ext cx="8229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cs-CZ" sz="4800" b="1" kern="0" spc="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Růst</a:t>
            </a:r>
            <a:endParaRPr lang="cs-CZ" sz="4800" b="1" kern="0" spc="3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Graf 7"/>
          <p:cNvGraphicFramePr/>
          <p:nvPr/>
        </p:nvGraphicFramePr>
        <p:xfrm>
          <a:off x="323529" y="836712"/>
          <a:ext cx="4320479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Graf 8"/>
          <p:cNvGraphicFramePr/>
          <p:nvPr/>
        </p:nvGraphicFramePr>
        <p:xfrm>
          <a:off x="4572000" y="692696"/>
          <a:ext cx="4350643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7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179512" y="6245225"/>
            <a:ext cx="8496944" cy="476250"/>
          </a:xfrm>
        </p:spPr>
        <p:txBody>
          <a:bodyPr/>
          <a:lstStyle/>
          <a:p>
            <a:pPr>
              <a:defRPr/>
            </a:pPr>
            <a:r>
              <a:rPr lang="cs-CZ" sz="2400" dirty="0" smtClean="0">
                <a:solidFill>
                  <a:schemeClr val="bg1">
                    <a:lumMod val="50000"/>
                  </a:schemeClr>
                </a:solidFill>
              </a:rPr>
              <a:t>www.wikiskripta.eu</a:t>
            </a:r>
            <a:endParaRPr lang="cs-CZ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2" name="Obrázek 11" descr="Wiki logo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11560" y="692696"/>
            <a:ext cx="720080" cy="6767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6"/>
          <p:cNvSpPr txBox="1">
            <a:spLocks/>
          </p:cNvSpPr>
          <p:nvPr/>
        </p:nvSpPr>
        <p:spPr bwMode="auto">
          <a:xfrm>
            <a:off x="500034" y="571480"/>
            <a:ext cx="8229600" cy="1163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Creative</a:t>
            </a: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Commons</a:t>
            </a:r>
            <a:r>
              <a:rPr lang="cs-CZ" sz="3200" kern="0" dirty="0" smtClean="0">
                <a:latin typeface="+mn-lt"/>
                <a:cs typeface="+mn-cs"/>
              </a:rPr>
              <a:t> Uveďte autora</a:t>
            </a:r>
            <a:endParaRPr kumimoji="0" lang="cs-CZ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7356" y="4914906"/>
            <a:ext cx="62865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57356" y="2786058"/>
            <a:ext cx="62865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57356" y="3500438"/>
            <a:ext cx="62865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ovéPole 12"/>
          <p:cNvSpPr txBox="1"/>
          <p:nvPr/>
        </p:nvSpPr>
        <p:spPr>
          <a:xfrm>
            <a:off x="714348" y="2214554"/>
            <a:ext cx="2428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Je dovoleno dílo</a:t>
            </a:r>
            <a:endParaRPr lang="cs-CZ" sz="24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2714612" y="2857496"/>
            <a:ext cx="1537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upravovat</a:t>
            </a:r>
            <a:endParaRPr lang="cs-CZ" sz="24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2714612" y="3610277"/>
            <a:ext cx="679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šířit</a:t>
            </a:r>
            <a:endParaRPr lang="cs-CZ" sz="24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785786" y="4343402"/>
            <a:ext cx="27687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Vždy je však nutné</a:t>
            </a:r>
            <a:endParaRPr lang="cs-CZ" sz="24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2786050" y="5024745"/>
            <a:ext cx="3042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uvést původní autory</a:t>
            </a:r>
            <a:endParaRPr lang="cs-CZ" sz="2400" dirty="0"/>
          </a:p>
        </p:txBody>
      </p:sp>
      <p:sp>
        <p:nvSpPr>
          <p:cNvPr id="18" name="Nadpis 2"/>
          <p:cNvSpPr txBox="1">
            <a:spLocks/>
          </p:cNvSpPr>
          <p:nvPr/>
        </p:nvSpPr>
        <p:spPr bwMode="auto">
          <a:xfrm>
            <a:off x="457200" y="-24"/>
            <a:ext cx="8229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cs-CZ" sz="4800" b="1" kern="0" spc="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Licence</a:t>
            </a:r>
            <a:endParaRPr lang="cs-CZ" sz="4800" b="1" kern="0" spc="3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pPr>
              <a:defRPr/>
            </a:pPr>
            <a:r>
              <a:rPr lang="cs-CZ" sz="2400" dirty="0" smtClean="0">
                <a:solidFill>
                  <a:schemeClr val="bg1">
                    <a:lumMod val="50000"/>
                  </a:schemeClr>
                </a:solidFill>
              </a:rPr>
              <a:t>www.wikiskripta.eu</a:t>
            </a:r>
            <a:endParaRPr lang="cs-CZ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9" name="Obrázek 18" descr="Wiki logo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740352" y="4869160"/>
            <a:ext cx="1023351" cy="9618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Nadpis 2"/>
          <p:cNvSpPr txBox="1">
            <a:spLocks/>
          </p:cNvSpPr>
          <p:nvPr/>
        </p:nvSpPr>
        <p:spPr bwMode="auto">
          <a:xfrm>
            <a:off x="457200" y="-24"/>
            <a:ext cx="8229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cs-CZ" sz="4800" b="1" kern="0" spc="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Licence</a:t>
            </a:r>
            <a:endParaRPr lang="cs-CZ" sz="4800" b="1" kern="0" spc="3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pPr>
              <a:defRPr/>
            </a:pPr>
            <a:r>
              <a:rPr lang="cs-CZ" sz="2400" dirty="0" smtClean="0">
                <a:solidFill>
                  <a:schemeClr val="bg1">
                    <a:lumMod val="50000"/>
                  </a:schemeClr>
                </a:solidFill>
              </a:rPr>
              <a:t>www.wikiskripta.eu</a:t>
            </a:r>
            <a:endParaRPr lang="cs-CZ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23" name="Diagram 22"/>
          <p:cNvGraphicFramePr/>
          <p:nvPr/>
        </p:nvGraphicFramePr>
        <p:xfrm>
          <a:off x="2411760" y="980728"/>
          <a:ext cx="6528048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4" name="TextovéPole 23"/>
          <p:cNvSpPr txBox="1"/>
          <p:nvPr/>
        </p:nvSpPr>
        <p:spPr>
          <a:xfrm>
            <a:off x="251520" y="1556792"/>
            <a:ext cx="331236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Srovnatelné projekty většinou</a:t>
            </a:r>
            <a:br>
              <a:rPr lang="cs-CZ" dirty="0" smtClean="0"/>
            </a:br>
            <a:r>
              <a:rPr lang="cs-CZ" dirty="0" smtClean="0"/>
              <a:t>CC-BY-SA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Hlavní důvod pro volbu</a:t>
            </a:r>
            <a:br>
              <a:rPr lang="cs-CZ" dirty="0" smtClean="0"/>
            </a:br>
            <a:r>
              <a:rPr lang="cs-CZ" dirty="0" smtClean="0"/>
              <a:t>CC-BY:</a:t>
            </a:r>
          </a:p>
          <a:p>
            <a:r>
              <a:rPr lang="cs-CZ" dirty="0" smtClean="0"/>
              <a:t>snazší použitelnost díla více autorů</a:t>
            </a:r>
            <a:endParaRPr lang="cs-CZ" dirty="0"/>
          </a:p>
        </p:txBody>
      </p:sp>
      <p:pic>
        <p:nvPicPr>
          <p:cNvPr id="25" name="Obrázek 24" descr="Wiki logo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23528" y="4869160"/>
            <a:ext cx="1023351" cy="9618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Nadpis 2"/>
          <p:cNvSpPr txBox="1">
            <a:spLocks/>
          </p:cNvSpPr>
          <p:nvPr/>
        </p:nvSpPr>
        <p:spPr bwMode="auto">
          <a:xfrm>
            <a:off x="457200" y="-24"/>
            <a:ext cx="8229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cs-CZ" sz="4800" b="1" kern="0" spc="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Licence CC</a:t>
            </a:r>
            <a:endParaRPr lang="cs-CZ" sz="4800" b="1" kern="0" spc="3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pPr>
              <a:defRPr/>
            </a:pPr>
            <a:r>
              <a:rPr lang="cs-CZ" sz="2400" dirty="0" smtClean="0">
                <a:solidFill>
                  <a:schemeClr val="bg1">
                    <a:lumMod val="50000"/>
                  </a:schemeClr>
                </a:solidFill>
              </a:rPr>
              <a:t>www.wikiskripta.eu</a:t>
            </a:r>
            <a:endParaRPr lang="cs-CZ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7" name="Diagram 6"/>
          <p:cNvGraphicFramePr/>
          <p:nvPr/>
        </p:nvGraphicFramePr>
        <p:xfrm>
          <a:off x="323528" y="2060848"/>
          <a:ext cx="5616624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6012160" y="2363396"/>
            <a:ext cx="30243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Kultivace prostředí</a:t>
            </a:r>
          </a:p>
          <a:p>
            <a:endParaRPr lang="cs-CZ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Lepší dodržování 	AutZ</a:t>
            </a:r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Obrázek 8" descr="Wiki logo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596336" y="4869160"/>
            <a:ext cx="1023351" cy="9618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kiSkripta INFORUM 2011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Motiv sady Office">
      <a:majorFont>
        <a:latin typeface="Trebuchet MS"/>
        <a:ea typeface=""/>
        <a:cs typeface="Arial"/>
      </a:majorFont>
      <a:minorFont>
        <a:latin typeface="Trebuchet MS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WikiSkripta INFORUM 2011</Template>
  <TotalTime>0</TotalTime>
  <Words>106</Words>
  <Application>Microsoft Office PowerPoint</Application>
  <PresentationFormat>Předvádění na obrazovce (4:3)</PresentationFormat>
  <Paragraphs>73</Paragraphs>
  <Slides>10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WikiSkripta INFORUM 2011</vt:lpstr>
      <vt:lpstr>WikiSkripta  otevřený projekt v medicínském vzdělávání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za pozornost  info@WikiSkripta.eu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2011-11-24T11:11:50Z</dcterms:created>
  <dcterms:modified xsi:type="dcterms:W3CDTF">2011-12-14T10:03:24Z</dcterms:modified>
</cp:coreProperties>
</file>